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52" d="100"/>
          <a:sy n="52" d="100"/>
        </p:scale>
        <p:origin x="-9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D62C68-837C-4FAD-AD60-3B8CF992AA61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88B5F6-E93B-43EF-8052-76CA199D479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5779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7D9ECBBE-21D2-48A9-B057-8EBEBC66EEA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783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3403-8039-427A-8646-D0B2B528D84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602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5F43-4447-45FC-95DD-19B7ECA88F5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365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855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8BE2-01AC-4B29-B394-29C8942CF86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282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FB140-2A17-4EC7-8392-E7B2B5413F5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89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7CB82-63E2-40CB-85E1-13554EC3B65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33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4D259-FDE0-429D-8164-475348665E8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78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504E-0655-45E1-8A21-FDFB7B70ECE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84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9ACDB-EA22-4F6B-9CA1-1D6294B59E8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53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A3BE-9E5A-451B-9C64-BD9FEF1F11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0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Now unto him </a:t>
            </a:r>
            <a:r>
              <a:rPr lang="en-GB" dirty="0"/>
              <a:t>who is able to keep,</a:t>
            </a:r>
            <a:endParaRPr lang="en-NZ" dirty="0"/>
          </a:p>
          <a:p>
            <a:r>
              <a:rPr lang="en-GB" dirty="0"/>
              <a:t>		able to keep you from falling,</a:t>
            </a:r>
            <a:endParaRPr lang="en-NZ" dirty="0"/>
          </a:p>
          <a:p>
            <a:r>
              <a:rPr lang="en-GB" dirty="0"/>
              <a:t>		and present you faultless</a:t>
            </a:r>
            <a:endParaRPr lang="en-NZ" dirty="0"/>
          </a:p>
          <a:p>
            <a:r>
              <a:rPr lang="en-GB" dirty="0"/>
              <a:t>		before the presence of his glory</a:t>
            </a:r>
            <a:endParaRPr lang="en-NZ" dirty="0"/>
          </a:p>
          <a:p>
            <a:r>
              <a:rPr lang="en-GB" dirty="0"/>
              <a:t>		with exceeding joy,</a:t>
            </a:r>
            <a:endParaRPr lang="en-NZ" dirty="0"/>
          </a:p>
          <a:p>
            <a:r>
              <a:rPr lang="en-GB" dirty="0"/>
              <a:t>	to the only wise God our Saviour</a:t>
            </a:r>
            <a:endParaRPr lang="en-NZ" dirty="0"/>
          </a:p>
          <a:p>
            <a:r>
              <a:rPr lang="en-GB" dirty="0"/>
              <a:t>		be glory and majesty,</a:t>
            </a:r>
            <a:endParaRPr lang="en-NZ" dirty="0"/>
          </a:p>
          <a:p>
            <a:r>
              <a:rPr lang="en-GB" dirty="0"/>
              <a:t>		dominion and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both now and forever.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525]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Jude 24–25</a:t>
            </a:r>
            <a:endParaRPr lang="en-NZ" sz="1000" dirty="0"/>
          </a:p>
          <a:p>
            <a:pPr algn="r"/>
            <a:r>
              <a:rPr lang="en-GB" sz="1000" dirty="0"/>
              <a:t>Tune: Olive Wood, 1972; arr.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Calibri</vt:lpstr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2014-02-15T10:18:17Z</dcterms:created>
  <dcterms:modified xsi:type="dcterms:W3CDTF">2014-02-15T10:19:24Z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