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C4547BF-40C3-41BD-BE1D-2A3EBDA7A260}" type="datetimeFigureOut">
              <a:rPr lang="en-NZ"/>
              <a:pPr>
                <a:defRPr/>
              </a:pPr>
              <a:t>22/02/2014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0EB3B43-E827-4718-ADFD-9B83F042A34B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555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49CD7C76-BA06-4826-9BEC-6E5841B3E22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475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CEB67-BE44-440A-A3E4-E80605E1B0E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4170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58103-32BF-418B-A64D-605DA2004FC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5503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30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B20DF-5CB1-4F7C-802C-68B93E855F4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266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31EE4-B07A-45A9-ADF4-8AD323973C5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9577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D04E1-A4C8-419A-AF21-5AFCA3AB571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008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28D8C-860A-4734-AC0A-89EBEADE6A8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1273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8F936-7039-4DA5-B131-56CAFC39200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6789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8FA3C-8A91-4578-A721-01786D7CB8A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4708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C75B7-8078-4D32-A9F6-211EF73244C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485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Hallelujah! Hallelujah!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Earth and </a:t>
            </a:r>
            <a:r>
              <a:rPr lang="en-GB" dirty="0" err="1"/>
              <a:t>heav’n</a:t>
            </a:r>
            <a:r>
              <a:rPr lang="en-GB" dirty="0"/>
              <a:t> in sweet accord</a:t>
            </a:r>
            <a:endParaRPr lang="en-NZ" dirty="0"/>
          </a:p>
          <a:p>
            <a:r>
              <a:rPr lang="en-GB" dirty="0"/>
              <a:t>		join to sound Jehovah’s praises;</a:t>
            </a:r>
            <a:endParaRPr lang="en-NZ" dirty="0"/>
          </a:p>
          <a:p>
            <a:r>
              <a:rPr lang="en-GB" dirty="0"/>
              <a:t>		tell the glory of the Lord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526]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Hallelujah! Hallelujah!</a:t>
            </a:r>
            <a:endParaRPr lang="en-NZ" dirty="0"/>
          </a:p>
          <a:p>
            <a:r>
              <a:rPr lang="en-GB" dirty="0"/>
              <a:t>	Magnify Jehovah’s name;</a:t>
            </a:r>
            <a:endParaRPr lang="en-NZ" dirty="0"/>
          </a:p>
          <a:p>
            <a:r>
              <a:rPr lang="en-GB" dirty="0"/>
              <a:t>		praise the living God, your Maker;</a:t>
            </a:r>
            <a:endParaRPr lang="en-NZ" dirty="0"/>
          </a:p>
          <a:p>
            <a:r>
              <a:rPr lang="en-GB" dirty="0"/>
              <a:t>		all that breathe, his praise proclaim.</a:t>
            </a:r>
            <a:endParaRPr lang="en-NZ" dirty="0"/>
          </a:p>
          <a:p>
            <a:r>
              <a:rPr lang="en-GB" dirty="0"/>
              <a:t>	Amen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526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Sicilian melody, 18th cent</a:t>
            </a:r>
            <a:r>
              <a:rPr lang="en-GB" sz="1000" dirty="0" smtClean="0"/>
              <a:t>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30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2</cp:revision>
  <cp:lastPrinted>1601-01-01T00:00:00Z</cp:lastPrinted>
  <dcterms:created xsi:type="dcterms:W3CDTF">2014-02-15T10:16:27Z</dcterms:created>
  <dcterms:modified xsi:type="dcterms:W3CDTF">2014-02-22T09:49:03Z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