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CE3852-A56F-4DB6-BF7B-304270A1C303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0A8C97-EC8A-4E4D-AEFC-9BD98BE8697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284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442802E-98DD-4344-B932-D81E3ACCD7E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364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1654D-58E0-4B90-A4D7-2252B0B4118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911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FDFFC-1B2B-4491-9154-742F05DD3B8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500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18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7EBAA-BA6E-4CB7-83C0-61C95C9AC16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540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34D31-DEEC-44F8-B45A-5DC83E5347B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221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2347-3BB0-4FA5-B10B-11E82EB55A7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44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8A3BF-C755-4028-9101-ED17A81A074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420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04FD5-1847-4D3A-928D-EF7ECE30A1C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3387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26FF0-F886-4A00-9E38-2DC2D41402C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116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2C142-835A-4B20-93C3-96CDE5BA7BB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210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Praise ye the Lord, </a:t>
            </a:r>
            <a:r>
              <a:rPr lang="en-GB" dirty="0"/>
              <a:t>ye hosts above</a:t>
            </a:r>
            <a:endParaRPr lang="en-NZ" dirty="0"/>
          </a:p>
          <a:p>
            <a:r>
              <a:rPr lang="en-GB" dirty="0"/>
              <a:t>		in yonder </a:t>
            </a:r>
            <a:r>
              <a:rPr lang="en-GB" dirty="0" err="1"/>
              <a:t>heav’nly</a:t>
            </a:r>
            <a:r>
              <a:rPr lang="en-GB" dirty="0"/>
              <a:t> height,</a:t>
            </a:r>
            <a:endParaRPr lang="en-NZ" dirty="0"/>
          </a:p>
          <a:p>
            <a:r>
              <a:rPr lang="en-GB" dirty="0"/>
              <a:t>	and bless the Lord, ye saints below,</a:t>
            </a:r>
            <a:endParaRPr lang="en-NZ" dirty="0"/>
          </a:p>
          <a:p>
            <a:r>
              <a:rPr lang="en-GB" dirty="0"/>
              <a:t>		who in his praise delight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527]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By all his creatures let his name</a:t>
            </a:r>
            <a:endParaRPr lang="en-NZ" dirty="0"/>
          </a:p>
          <a:p>
            <a:r>
              <a:rPr lang="en-GB" dirty="0"/>
              <a:t>		be honoured and adored;</a:t>
            </a:r>
            <a:endParaRPr lang="en-NZ" dirty="0"/>
          </a:p>
          <a:p>
            <a:r>
              <a:rPr lang="en-GB" dirty="0"/>
              <a:t>	let all that breathe in praise unite</a:t>
            </a:r>
            <a:endParaRPr lang="en-NZ" dirty="0"/>
          </a:p>
          <a:p>
            <a:r>
              <a:rPr lang="en-GB" dirty="0"/>
              <a:t>		to glorify the Lord.</a:t>
            </a:r>
            <a:endParaRPr lang="en-NZ" dirty="0"/>
          </a:p>
          <a:p>
            <a:r>
              <a:rPr lang="en-GB" dirty="0"/>
              <a:t>	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57781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527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150</a:t>
            </a:r>
            <a:endParaRPr lang="en-NZ" sz="1000" dirty="0"/>
          </a:p>
          <a:p>
            <a:pPr algn="r"/>
            <a:r>
              <a:rPr lang="en-GB" sz="1000" dirty="0"/>
              <a:t>Tune: T. Este’s </a:t>
            </a:r>
            <a:r>
              <a:rPr lang="en-GB" sz="1000" i="1" dirty="0"/>
              <a:t>The Whole Book of </a:t>
            </a:r>
            <a:r>
              <a:rPr lang="en-GB" sz="1000" i="1" dirty="0" err="1"/>
              <a:t>Psalmes</a:t>
            </a:r>
            <a:r>
              <a:rPr lang="en-GB" sz="1000" dirty="0"/>
              <a:t>, 1592; </a:t>
            </a:r>
            <a:r>
              <a:rPr lang="en-GB" sz="1000" dirty="0" err="1"/>
              <a:t>desc</a:t>
            </a:r>
            <a:r>
              <a:rPr lang="en-GB" sz="1000" dirty="0"/>
              <a:t>. Alan </a:t>
            </a:r>
            <a:r>
              <a:rPr lang="en-GB" sz="1000" dirty="0" err="1"/>
              <a:t>Gray</a:t>
            </a:r>
            <a:r>
              <a:rPr lang="en-GB" sz="1000" dirty="0"/>
              <a:t>, </a:t>
            </a:r>
            <a:r>
              <a:rPr lang="en-GB" sz="1000" dirty="0" smtClean="0"/>
              <a:t>1923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41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2014-02-15T10:13:00Z</dcterms:created>
  <dcterms:modified xsi:type="dcterms:W3CDTF">2014-02-15T10:14:55Z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