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41994B-60CE-4916-9519-8BAE65B31E84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D008CC-FD6B-4534-A749-84B91823B15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2612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4AF7DEB5-F93E-4E8E-9467-B538AC272D6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46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F5D5-CBAE-4604-A347-692BD7A0834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834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1E164-AA3B-4397-B566-64B40EE2D97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26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038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E098-EF6E-4AA0-9144-8DE0BE58DFC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91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4EF7C-61FB-4855-A23F-47603BA76C9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801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0A66-63F7-405B-928D-63A9626EB24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32AD5-F0C8-4B36-9B69-5A7C550CD1B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78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DBA60-19F9-4C6B-B168-7AE2ED1700B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62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BA93-011B-46A4-9BBC-68C1A84BD42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99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8CE6-0DF0-4394-A9C2-77789AFBBF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32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Now blessed be Jehovah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God of Israel,</a:t>
            </a:r>
            <a:endParaRPr lang="en-NZ" dirty="0"/>
          </a:p>
          <a:p>
            <a:r>
              <a:rPr lang="en-GB" dirty="0"/>
              <a:t>	who only doeth wondrous works,</a:t>
            </a:r>
            <a:endParaRPr lang="en-NZ" dirty="0"/>
          </a:p>
          <a:p>
            <a:r>
              <a:rPr lang="en-GB" dirty="0"/>
              <a:t>		in glory that excel;</a:t>
            </a:r>
            <a:endParaRPr lang="en-NZ" dirty="0"/>
          </a:p>
          <a:p>
            <a:r>
              <a:rPr lang="en-GB" dirty="0"/>
              <a:t>	who only doeth wondrous works,</a:t>
            </a:r>
            <a:endParaRPr lang="en-NZ" dirty="0"/>
          </a:p>
          <a:p>
            <a:r>
              <a:rPr lang="en-GB" dirty="0"/>
              <a:t>		in glory that excel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And blessed be his glorious name</a:t>
            </a:r>
            <a:endParaRPr lang="en-NZ" dirty="0"/>
          </a:p>
          <a:p>
            <a:r>
              <a:rPr lang="en-GB" dirty="0"/>
              <a:t>		to all eternity;</a:t>
            </a:r>
            <a:endParaRPr lang="en-NZ" dirty="0"/>
          </a:p>
          <a:p>
            <a:r>
              <a:rPr lang="en-GB" dirty="0"/>
              <a:t>	the whole earth let his glory fill.</a:t>
            </a:r>
            <a:endParaRPr lang="en-NZ" dirty="0"/>
          </a:p>
          <a:p>
            <a:r>
              <a:rPr lang="en-GB" dirty="0"/>
              <a:t>		Amen: so let it be.</a:t>
            </a:r>
            <a:endParaRPr lang="en-NZ" dirty="0"/>
          </a:p>
          <a:p>
            <a:r>
              <a:rPr lang="en-GB" dirty="0"/>
              <a:t>	The whole earth let his glory fill.</a:t>
            </a:r>
            <a:endParaRPr lang="en-NZ" dirty="0"/>
          </a:p>
          <a:p>
            <a:r>
              <a:rPr lang="en-GB" dirty="0"/>
              <a:t>		Amen: so let it be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8352" y="585785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528</a:t>
            </a:r>
            <a:endParaRPr lang="en-NZ" altLang="en-US" sz="1000" dirty="0"/>
          </a:p>
          <a:p>
            <a:pPr algn="r"/>
            <a:r>
              <a:rPr lang="en-GB" sz="1000" i="1" dirty="0"/>
              <a:t>Lyrics </a:t>
            </a:r>
            <a:r>
              <a:rPr lang="en-GB" sz="1000" i="1"/>
              <a:t>public </a:t>
            </a:r>
            <a:r>
              <a:rPr lang="en-GB" sz="1000" i="1" smtClean="0"/>
              <a:t>domain</a:t>
            </a:r>
            <a:endParaRPr lang="en-NZ" sz="1000" i="1" dirty="0"/>
          </a:p>
          <a:p>
            <a:pPr algn="r"/>
            <a:r>
              <a:rPr lang="en-GB" sz="1000" dirty="0"/>
              <a:t>Text: Psalm 72:18–19. </a:t>
            </a:r>
            <a:r>
              <a:rPr lang="en-GB" sz="1000" i="1" dirty="0"/>
              <a:t>Scottish Psalter</a:t>
            </a:r>
            <a:r>
              <a:rPr lang="en-GB" sz="1000" dirty="0"/>
              <a:t>, 1650, alt.</a:t>
            </a:r>
            <a:endParaRPr lang="en-NZ" sz="1000" dirty="0"/>
          </a:p>
          <a:p>
            <a:pPr algn="r"/>
            <a:r>
              <a:rPr lang="en-GB" sz="1000" dirty="0"/>
              <a:t>Tune: Oliver Holden, 1793; </a:t>
            </a:r>
            <a:r>
              <a:rPr lang="en-GB" sz="1000" dirty="0" err="1"/>
              <a:t>desc</a:t>
            </a:r>
            <a:r>
              <a:rPr lang="en-GB" sz="1000" dirty="0"/>
              <a:t>. Michael E. Young, © GIA</a:t>
            </a:r>
            <a:br>
              <a:rPr lang="en-GB" sz="1000" dirty="0"/>
            </a:br>
            <a:r>
              <a:rPr lang="en-GB" sz="1000" dirty="0"/>
              <a:t>Publications, 1979; all rights reserved; used by </a:t>
            </a:r>
            <a:r>
              <a:rPr lang="en-GB" sz="1000" dirty="0" smtClean="0"/>
              <a:t>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2014-02-15T10:10:19Z</dcterms:created>
  <dcterms:modified xsi:type="dcterms:W3CDTF">2014-02-15T10:11:49Z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