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2" d="100"/>
          <a:sy n="52" d="100"/>
        </p:scale>
        <p:origin x="-9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E53927-97D6-456F-9C4E-31BF6987F78D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2CDC156-0382-424E-B459-20FF6F4E119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102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B807B2B3-06A1-4873-A2F5-E12D117D15C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058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BA380-FD73-47A8-93C2-25BF50B15B0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3770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DE94-83B9-419B-9D65-E7CD6CE86F9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0903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97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E88D4-F66B-414D-BEC5-906574B9929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694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BC46-ACC3-4CAC-BACD-703C55CF40C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890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E83BF-67B5-4AB6-B996-8AF105DEAAA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765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4307C-C940-4CE1-AF73-67526E65826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80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C873F-9451-4185-A991-72A52C0239C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8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4C409-F9F6-4BAB-8BBE-1576292DBA1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28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1E-7F8A-4EFD-AF6A-CAD37777344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760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Glory be to the Father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to the Son and to the Holy Ghost,</a:t>
            </a:r>
            <a:endParaRPr lang="en-NZ" dirty="0"/>
          </a:p>
          <a:p>
            <a:r>
              <a:rPr lang="en-GB" dirty="0"/>
              <a:t>	as it was in the beginning,</a:t>
            </a:r>
            <a:endParaRPr lang="en-NZ" dirty="0"/>
          </a:p>
          <a:p>
            <a:r>
              <a:rPr lang="en-GB" dirty="0"/>
              <a:t>		is now, and ever shall be,</a:t>
            </a:r>
            <a:endParaRPr lang="en-NZ" dirty="0"/>
          </a:p>
          <a:p>
            <a:r>
              <a:rPr lang="en-GB" dirty="0"/>
              <a:t>		world without end. Amen, 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529]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21506" y="5828491"/>
            <a:ext cx="91440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529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Anonymous, 2nd cent.</a:t>
            </a:r>
            <a:endParaRPr lang="en-NZ" sz="1000" dirty="0"/>
          </a:p>
          <a:p>
            <a:pPr algn="r"/>
            <a:r>
              <a:rPr lang="en-GB" sz="1000" dirty="0"/>
              <a:t>Tune: Henry W. </a:t>
            </a:r>
            <a:r>
              <a:rPr lang="en-GB" sz="1000" dirty="0" err="1"/>
              <a:t>Greatorex</a:t>
            </a:r>
            <a:r>
              <a:rPr lang="en-GB" sz="1000" dirty="0"/>
              <a:t>’ </a:t>
            </a:r>
            <a:r>
              <a:rPr lang="en-GB" sz="1000" i="1" dirty="0"/>
              <a:t>Collection</a:t>
            </a:r>
            <a:r>
              <a:rPr lang="en-GB" sz="1000" dirty="0"/>
              <a:t>, </a:t>
            </a:r>
            <a:r>
              <a:rPr lang="en-GB" sz="1000" dirty="0" smtClean="0"/>
              <a:t>1851 </a:t>
            </a:r>
          </a:p>
          <a:p>
            <a:pPr algn="r"/>
            <a:r>
              <a:rPr lang="en-GB" sz="1000" dirty="0" smtClean="0"/>
              <a:t>or Tune</a:t>
            </a:r>
            <a:r>
              <a:rPr lang="en-GB" sz="1000" dirty="0"/>
              <a:t>: Charles </a:t>
            </a:r>
            <a:r>
              <a:rPr lang="en-GB" sz="1000" dirty="0" err="1"/>
              <a:t>Meineke</a:t>
            </a:r>
            <a:r>
              <a:rPr lang="en-GB" sz="1000" dirty="0"/>
              <a:t>, 1782–1850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Calibri</vt:lpstr>
      <vt:lpstr>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2014-02-15T10:08:36Z</dcterms:created>
  <dcterms:modified xsi:type="dcterms:W3CDTF">2014-02-15T10:10:08Z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