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52" d="100"/>
          <a:sy n="52" d="100"/>
        </p:scale>
        <p:origin x="-9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EA109AC-1364-4F69-A371-3FCDAF62F942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F7F00D-00C6-44F6-9704-F4F4C5B2024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629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EC997195-8B0F-4FF4-B0A2-216A9F69989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36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97032-232A-431D-96C8-D7BB9FC267C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70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9C312-DB8C-42FA-865E-48D5FA5F7A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4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913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AF7BE-5098-4861-8BD3-75A29F063D4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07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3A89D-3B05-4B40-AF7D-C7B18109FD5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027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A0C4A-9ECB-4CEF-A0F4-D5C48870597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35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FD7D-5882-432D-B8B9-5837194692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475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0348-8E2D-4EF2-A1A0-6F3C99B82E5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65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0AF71-59B4-4193-BE4D-80D09FAABB7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831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1BD60-5909-4DF1-AE3E-CA19E718C7B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80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Praise God, from whom all blessings flow;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praise him, all creatures here below;</a:t>
            </a:r>
            <a:endParaRPr lang="en-NZ" dirty="0"/>
          </a:p>
          <a:p>
            <a:r>
              <a:rPr lang="en-GB" dirty="0"/>
              <a:t>	praise him above, ye </a:t>
            </a:r>
            <a:r>
              <a:rPr lang="en-GB" dirty="0" err="1"/>
              <a:t>heav’nly</a:t>
            </a:r>
            <a:r>
              <a:rPr lang="en-GB" dirty="0"/>
              <a:t> host;</a:t>
            </a:r>
            <a:endParaRPr lang="en-NZ" dirty="0"/>
          </a:p>
          <a:p>
            <a:r>
              <a:rPr lang="en-GB" dirty="0"/>
              <a:t>	praise Father, Son, and Holy Ghost.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530]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530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Bishop Thomas Ken, 1674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1551; </a:t>
            </a:r>
            <a:r>
              <a:rPr lang="en-GB" sz="1000" dirty="0" err="1"/>
              <a:t>desc</a:t>
            </a:r>
            <a:r>
              <a:rPr lang="en-GB" sz="1000" dirty="0"/>
              <a:t>. Ralph Vaughan Williams, 1953</a:t>
            </a:r>
            <a:endParaRPr lang="en-NZ" sz="1000" dirty="0"/>
          </a:p>
          <a:p>
            <a:pPr algn="r"/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2014-02-15T10:06:59Z</dcterms:created>
  <dcterms:modified xsi:type="dcterms:W3CDTF">2014-02-15T10:08:33Z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