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2" d="100"/>
          <a:sy n="52" d="100"/>
        </p:scale>
        <p:origin x="-78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D269CCF-2B4D-4513-8307-D8BD5A41822C}" type="datetimeFigureOut">
              <a:rPr lang="en-NZ"/>
              <a:pPr>
                <a:defRPr/>
              </a:pPr>
              <a:t>15/02/2014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9502AAA-6F04-4E52-BF32-B4B75E7A0F6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1614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85382BDA-F986-4E48-9245-8BE6B124B81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8827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8CC0-6AA6-4237-A08A-FF51B2D9F1A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88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69DEB-3693-455E-8174-59FBCA6CA42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2618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423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32963-7829-4256-A1A7-73E92C8367A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659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CD23F-875F-4BC6-93A9-5E5E31906630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877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77C10-872A-47EB-81F0-E113CC274CF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303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3F8A7-BD1F-40E9-A3C7-8DE539935F0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994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F639E-34EC-4507-815B-6C9B534F811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98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9B8E-2D97-43FD-83EC-02F3C1CA248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1799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CB27-8017-4D61-8A93-1751BDA6098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41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To him who sits upon the throne,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God whom we adore,</a:t>
            </a:r>
            <a:endParaRPr lang="en-NZ" dirty="0"/>
          </a:p>
          <a:p>
            <a:r>
              <a:rPr lang="en-GB" dirty="0"/>
              <a:t>	and to the Lamb that once was slain,</a:t>
            </a:r>
            <a:endParaRPr lang="en-NZ" dirty="0"/>
          </a:p>
          <a:p>
            <a:r>
              <a:rPr lang="en-GB" dirty="0"/>
              <a:t>		be glory evermore! Amen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531]</a:t>
            </a:r>
            <a:endParaRPr lang="en-NZ" altLang="en-US" sz="1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531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Based on Revelation 5:13. Isaac Watts, 1707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attr</a:t>
            </a:r>
            <a:r>
              <a:rPr lang="en-GB" sz="1000" dirty="0"/>
              <a:t>. Jeremiah Clarke, 1701</a:t>
            </a:r>
            <a:endParaRPr lang="en-NZ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Calibri</vt:lpstr>
      <vt:lpstr>template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1</cp:revision>
  <cp:lastPrinted>1601-01-01T00:00:00Z</cp:lastPrinted>
  <dcterms:created xsi:type="dcterms:W3CDTF">2014-02-15T10:05:25Z</dcterms:created>
  <dcterms:modified xsi:type="dcterms:W3CDTF">2014-02-15T10:06:33Z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