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7" d="100"/>
          <a:sy n="67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2C43973-936C-4499-BC8B-56711C6DB46C}" type="datetimeFigureOut">
              <a:rPr lang="en-NZ"/>
              <a:pPr>
                <a:defRPr/>
              </a:pPr>
              <a:t>8/01/2014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5F93FE3-A729-4312-B2F6-C447201BF0C7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6829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6E17F7FF-6A8D-49F1-8669-00F080A7DA5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6213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8F767-624D-4D86-B31A-560B51E3F62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2816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FAEF7-F49A-46D3-B4BF-4905AAD9F35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3906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2717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AB156-617F-4347-8F8E-E11D1E2E9AFD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1987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A44E9-AB8A-45A6-AC60-1A4E03E96E9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1134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2FE16-8C7B-4FB4-95C5-8B51A2121BB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621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52B68-4DAD-4898-9B70-E24F37D3935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2489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1407D-967D-49DC-BB3D-44DF214B10C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7352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FCA0C-6EA8-4008-930B-3FD50FA8250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1998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00FF4-5967-4982-A62D-C0D146866BB0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0336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8" r:id="rId1"/>
    <p:sldLayoutId id="2147483857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6156325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en-US" sz="1000" dirty="0" smtClean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 smtClean="0"/>
              <a:t>Sing </a:t>
            </a:r>
            <a:r>
              <a:rPr lang="en-NZ" altLang="en-US" sz="1000" dirty="0"/>
              <a:t>to the Lord </a:t>
            </a:r>
            <a:r>
              <a:rPr lang="en-NZ" altLang="en-US" sz="1000" dirty="0" smtClean="0"/>
              <a:t>532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 smtClean="0"/>
              <a:t>Public domain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 smtClean="0"/>
              <a:t>Tune: Danish</a:t>
            </a:r>
            <a:endParaRPr lang="en-NZ" altLang="en-US" sz="1000" dirty="0"/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NZ" altLang="en-US" b="1" dirty="0">
                <a:solidFill>
                  <a:srgbClr val="FFFF00"/>
                </a:solidFill>
              </a:rPr>
              <a:t>Amen, </a:t>
            </a:r>
            <a:endParaRPr lang="en-NZ" altLang="en-US" b="1" dirty="0" smtClean="0">
              <a:solidFill>
                <a:srgbClr val="FFFF00"/>
              </a:solidFill>
            </a:endParaRPr>
          </a:p>
          <a:p>
            <a:r>
              <a:rPr lang="en-NZ" altLang="en-US" dirty="0"/>
              <a:t>	</a:t>
            </a:r>
            <a:r>
              <a:rPr lang="en-NZ" altLang="en-US" dirty="0" smtClean="0"/>
              <a:t>	amen</a:t>
            </a:r>
            <a:r>
              <a:rPr lang="en-NZ" altLang="en-US" dirty="0"/>
              <a:t>, </a:t>
            </a:r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NZ" altLang="en-US" dirty="0" smtClean="0"/>
              <a:t>		amen</a:t>
            </a:r>
            <a:r>
              <a:rPr lang="en-NZ" altLang="en-US" dirty="0"/>
              <a:t>!</a:t>
            </a:r>
            <a:endParaRPr lang="en-NZ" altLang="en-US" dirty="0" smtClean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532</a:t>
            </a:r>
            <a:r>
              <a:rPr lang="en-NZ" altLang="en-US" sz="1200" dirty="0" smtClean="0"/>
              <a:t>]</a:t>
            </a:r>
            <a:endParaRPr lang="en-NZ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17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template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2</cp:revision>
  <cp:lastPrinted>1601-01-01T00:00:00Z</cp:lastPrinted>
  <dcterms:created xsi:type="dcterms:W3CDTF">2014-01-07T10:09:45Z</dcterms:created>
  <dcterms:modified xsi:type="dcterms:W3CDTF">2014-01-08T09:33:43Z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