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0EB10C1-045F-47FA-A4C3-3021BE93D796}" type="datetimeFigureOut">
              <a:rPr lang="en-NZ"/>
              <a:pPr>
                <a:defRPr/>
              </a:pPr>
              <a:t>8/01/2014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749D46-3133-46C7-BBFB-3FE378664A8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1769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FCAA7CB-7F85-4795-9E91-BAB2BD91658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965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5DDD3-74BA-4221-98DE-7748A8EF2D6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7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0C800-B3E9-492F-BA69-76660EFF767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130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449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8DF69-0F56-4F96-9D55-93AFB7BF220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3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50155-0DEE-47E2-91EC-5BCAE0782FF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99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478D6-BBE9-4DA2-BFB9-DD003DE5E61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071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39360-7682-4321-92E6-4D842A6D7E7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76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53555-FF6D-4903-8160-FD1EB45F54A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96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354F4-0590-4BDD-90B9-FBAF5FB924F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85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22480-15F9-41DC-8150-3FF610211C6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23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NZ" altLang="en-US" b="1" dirty="0">
                <a:solidFill>
                  <a:srgbClr val="FFFF00"/>
                </a:solidFill>
              </a:rPr>
              <a:t>I believe in God the Father,</a:t>
            </a:r>
          </a:p>
          <a:p>
            <a:r>
              <a:rPr lang="en-NZ" altLang="en-US" dirty="0"/>
              <a:t>		Maker of all </a:t>
            </a:r>
            <a:r>
              <a:rPr lang="en-NZ" altLang="en-US" dirty="0" err="1"/>
              <a:t>heav’n</a:t>
            </a:r>
            <a:r>
              <a:rPr lang="en-NZ" altLang="en-US" dirty="0"/>
              <a:t> and earth;</a:t>
            </a:r>
          </a:p>
          <a:p>
            <a:r>
              <a:rPr lang="en-NZ" altLang="en-US" dirty="0"/>
              <a:t>	and in Jesus Christ, our Saviour,</a:t>
            </a:r>
          </a:p>
          <a:p>
            <a:r>
              <a:rPr lang="en-NZ" altLang="en-US" dirty="0"/>
              <a:t>		God’s own Son, of matchless worth;</a:t>
            </a:r>
          </a:p>
          <a:p>
            <a:r>
              <a:rPr lang="en-NZ" altLang="en-US" dirty="0"/>
              <a:t>	by the Spirit was </a:t>
            </a:r>
            <a:r>
              <a:rPr lang="en-NZ" altLang="en-US" dirty="0" err="1"/>
              <a:t>conceivèd</a:t>
            </a:r>
            <a:r>
              <a:rPr lang="en-NZ" altLang="en-US" dirty="0"/>
              <a:t>,</a:t>
            </a:r>
          </a:p>
          <a:p>
            <a:r>
              <a:rPr lang="en-NZ" altLang="en-US" dirty="0"/>
              <a:t>		of the virgin Mary born,</a:t>
            </a:r>
          </a:p>
          <a:p>
            <a:r>
              <a:rPr lang="en-NZ" altLang="en-US" dirty="0"/>
              <a:t>	he in whom I have </a:t>
            </a:r>
            <a:r>
              <a:rPr lang="en-NZ" altLang="en-US" dirty="0" err="1"/>
              <a:t>believèd</a:t>
            </a:r>
            <a:r>
              <a:rPr lang="en-NZ" altLang="en-US" dirty="0"/>
              <a:t>:</a:t>
            </a:r>
          </a:p>
          <a:p>
            <a:r>
              <a:rPr lang="en-NZ" altLang="en-US" dirty="0"/>
              <a:t>		God Almighty, Three in One.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533</a:t>
            </a:r>
            <a:r>
              <a:rPr lang="en-NZ" altLang="en-US" sz="1200" dirty="0" smtClean="0"/>
              <a:t>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NZ" altLang="en-US" dirty="0"/>
              <a:t>Suffered under Pontius Pilate,</a:t>
            </a:r>
          </a:p>
          <a:p>
            <a:r>
              <a:rPr lang="en-NZ" altLang="en-US" dirty="0"/>
              <a:t>		crucified, for me he died;</a:t>
            </a:r>
          </a:p>
          <a:p>
            <a:r>
              <a:rPr lang="en-NZ" altLang="en-US" dirty="0"/>
              <a:t>	laid within the grave so silent,</a:t>
            </a:r>
          </a:p>
          <a:p>
            <a:r>
              <a:rPr lang="en-NZ" altLang="en-US" dirty="0"/>
              <a:t>		gates of hell he opened wide;</a:t>
            </a:r>
          </a:p>
          <a:p>
            <a:r>
              <a:rPr lang="en-NZ" altLang="en-US" dirty="0"/>
              <a:t>	for the stone-sealed tomb was empty;</a:t>
            </a:r>
          </a:p>
          <a:p>
            <a:r>
              <a:rPr lang="en-NZ" altLang="en-US" dirty="0"/>
              <a:t>		on the third day he arose;</a:t>
            </a:r>
          </a:p>
          <a:p>
            <a:r>
              <a:rPr lang="en-NZ" altLang="en-US" dirty="0"/>
              <a:t>	into heaven made his entry,</a:t>
            </a:r>
          </a:p>
          <a:p>
            <a:r>
              <a:rPr lang="en-NZ" altLang="en-US" dirty="0"/>
              <a:t>		mighty conqueror of his foes.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NZ" altLang="en-US" dirty="0"/>
              <a:t>At God’s right hand he is seated</a:t>
            </a:r>
          </a:p>
          <a:p>
            <a:r>
              <a:rPr lang="en-NZ" altLang="en-US" dirty="0"/>
              <a:t>		till his coming, as he said;</a:t>
            </a:r>
          </a:p>
          <a:p>
            <a:r>
              <a:rPr lang="en-NZ" altLang="en-US" dirty="0"/>
              <a:t>	final judgment will be meted</a:t>
            </a:r>
          </a:p>
          <a:p>
            <a:r>
              <a:rPr lang="en-NZ" altLang="en-US" dirty="0"/>
              <a:t>		to the living and the dead;</a:t>
            </a:r>
          </a:p>
          <a:p>
            <a:r>
              <a:rPr lang="en-NZ" altLang="en-US" dirty="0"/>
              <a:t>	I confess the Holy Spirit</a:t>
            </a:r>
          </a:p>
          <a:p>
            <a:r>
              <a:rPr lang="en-NZ" altLang="en-US" dirty="0"/>
              <a:t>		who was sent through Christ the Son</a:t>
            </a:r>
          </a:p>
          <a:p>
            <a:r>
              <a:rPr lang="en-NZ" altLang="en-US" dirty="0"/>
              <a:t>	to apply salvation’s merit –</a:t>
            </a:r>
          </a:p>
          <a:p>
            <a:r>
              <a:rPr lang="en-NZ" altLang="en-US" dirty="0"/>
              <a:t>		God, the Spirit, Three in One.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91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/>
              <a:t>	I believe the church of Jesus,</a:t>
            </a:r>
          </a:p>
          <a:p>
            <a:r>
              <a:rPr lang="en-NZ" altLang="en-US" dirty="0"/>
              <a:t>		universal, </a:t>
            </a:r>
            <a:r>
              <a:rPr lang="en-NZ" altLang="en-US" dirty="0" err="1"/>
              <a:t>e’er</a:t>
            </a:r>
            <a:r>
              <a:rPr lang="en-NZ" altLang="en-US" dirty="0"/>
              <a:t> remains;</a:t>
            </a:r>
          </a:p>
          <a:p>
            <a:r>
              <a:rPr lang="en-NZ" altLang="en-US" dirty="0"/>
              <a:t>	we are one through all the ages,</a:t>
            </a:r>
          </a:p>
          <a:p>
            <a:r>
              <a:rPr lang="en-NZ" altLang="en-US" dirty="0"/>
              <a:t>		in communion with the saints.</a:t>
            </a:r>
          </a:p>
          <a:p>
            <a:r>
              <a:rPr lang="en-NZ" altLang="en-US" dirty="0"/>
              <a:t>	I believe sins are forgiven,</a:t>
            </a:r>
          </a:p>
          <a:p>
            <a:r>
              <a:rPr lang="en-NZ" altLang="en-US" dirty="0"/>
              <a:t>		that our bodies will be raised</a:t>
            </a:r>
          </a:p>
          <a:p>
            <a:r>
              <a:rPr lang="en-NZ" altLang="en-US" dirty="0"/>
              <a:t>	to eternal life in heaven:</a:t>
            </a:r>
          </a:p>
          <a:p>
            <a:r>
              <a:rPr lang="en-NZ" altLang="en-US" dirty="0"/>
              <a:t>		ever let his name be praised.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156325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533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 smtClean="0"/>
              <a:t>Public domain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Text: The Apostles’ Creed; </a:t>
            </a:r>
            <a:r>
              <a:rPr lang="en-NZ" altLang="en-US" sz="1000" dirty="0" err="1" smtClean="0"/>
              <a:t>vers</a:t>
            </a:r>
            <a:r>
              <a:rPr lang="en-NZ" altLang="en-US" sz="1000" dirty="0" smtClean="0"/>
              <a:t>. anon.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William J. Kirkpatrick, 1887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39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2014-01-07T10:07:12Z</dcterms:created>
  <dcterms:modified xsi:type="dcterms:W3CDTF">2014-01-08T09:33:52Z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