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Reign Over Me</a:t>
            </a:r>
          </a:p>
          <a:p>
            <a:r>
              <a:rPr lang="en-US" sz="2000" baseline="1000">
                <a:solidFill>
                  <a:srgbClr val="000000"/>
                </a:solidFill>
              </a:rPr>
              <a:t>Realizador: Nancy Karlin</a:t>
            </a:r>
          </a:p>
          <a:p>
            <a:r>
              <a:rPr lang="en-US" sz="2000" baseline="1000">
                <a:solidFill>
                  <a:srgbClr val="000000"/>
                </a:solidFill>
              </a:rPr>
              <a:t>Ano de Lançamento: 2007</a:t>
            </a:r>
          </a:p>
          <a:p>
            <a:r>
              <a:rPr lang="en-US" sz="1500">
                <a:solidFill>
                  <a:srgbClr val="000000"/>
                </a:solidFill>
              </a:rPr>
              <a:t>Protagonistas: Adam Sandler, Don Cheadle, Jada Pinkett Smith, Liv Tyler, Saffron Burrows, Donald Sutherland, Robert Klein, Melinda Dillon, Mike Binder, Jonathan Banks, Rae Allen, Paula Newsome, John de Lancie, Paul Butler, Camille LaChe Smith, Imani Hakim, Denise Dowse, Anthony Chisholm, B.J. Novak, Jessica Golden, Ted Raimi, Harris Peet, Molly Binder, Tommy Nohilly, Robert Harvey, Nick Taylor, M.D. Walton, Chad Brigockas, Elizabeth Andrews, Neal Young, Lela Loren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Coneheads</a:t>
            </a:r>
          </a:p>
          <a:p>
            <a:r>
              <a:rPr lang="en-US" sz="2000" baseline="1000">
                <a:solidFill>
                  <a:srgbClr val="000000"/>
                </a:solidFill>
              </a:rPr>
              <a:t>Realizador: Steve Barron</a:t>
            </a:r>
          </a:p>
          <a:p>
            <a:r>
              <a:rPr lang="en-US" sz="2000" baseline="1000">
                <a:solidFill>
                  <a:srgbClr val="000000"/>
                </a:solidFill>
              </a:rPr>
              <a:t>Ano de Lançamento: 1993</a:t>
            </a:r>
          </a:p>
          <a:p>
            <a:r>
              <a:rPr lang="en-US" sz="1500">
                <a:solidFill>
                  <a:srgbClr val="000000"/>
                </a:solidFill>
              </a:rPr>
              <a:t>Protagonistas: Dan Aykroyd, Jane Curtin, Sinbad, Phil Hartman, Adam Sandler, Chris Farley, Eddie Griffin, Michael Richards, David Spade, Michael McKean, Drew Carey, Shishir Kurup, Robert Knott, McNally Sagal, Michelle Burke, Jason Alexander, Lisa Jane Persky, Joey Lauren Adams, Parker Posey, Kevin Nealon, Julia Sweeney, Ellen DeGeneres, Walter Robles, Tim Meadows, Peter Aykroyd, Tom Arnold, Jon Lovitz, Laraine Newman, James Keane, Todd Susman, Whip Hubley, Grant Martell, Art Bonilla, Rosa Maria Briz, Danielle Aykroyd, Nicolette Harnish, Sam Freed, Tom Davis, Garrett Morris, Jan Hooks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Deuce Bigalow: Male Gigolo</a:t>
            </a:r>
          </a:p>
          <a:p>
            <a:r>
              <a:rPr lang="en-US" sz="2000" baseline="1000">
                <a:solidFill>
                  <a:srgbClr val="000000"/>
                </a:solidFill>
              </a:rPr>
              <a:t>Realizador: Mike Mitchell</a:t>
            </a:r>
          </a:p>
          <a:p>
            <a:r>
              <a:rPr lang="en-US" sz="2000" baseline="1000">
                <a:solidFill>
                  <a:srgbClr val="000000"/>
                </a:solidFill>
              </a:rPr>
              <a:t>Ano de Lançamento: 1999</a:t>
            </a:r>
          </a:p>
          <a:p>
            <a:r>
              <a:rPr lang="en-US" sz="1500">
                <a:solidFill>
                  <a:srgbClr val="000000"/>
                </a:solidFill>
              </a:rPr>
              <a:t>Protagonistas: Rob Schneider, William Forsythe, Eddie Griffin, Arija Bareikis, Oded Fehr, Gail O'Grady, Richard Riehle, Jacqueline Obradors, Big Boy, Amy Poehler, Dina Platias, Torsten Voges, Deborah Lemen, Jackie Sandler, Bree Turner, Norm Macdonald, Adam Sandler, Andrew Shaifer, Allen Covert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The Best of Phil Hartman</a:t>
            </a:r>
          </a:p>
          <a:p>
            <a:r>
              <a:rPr lang="en-US" sz="2000" baseline="1000">
                <a:solidFill>
                  <a:srgbClr val="000000"/>
                </a:solidFill>
              </a:rPr>
              <a:t>Realizador: James Signorelli</a:t>
            </a:r>
          </a:p>
          <a:p>
            <a:r>
              <a:rPr lang="en-US" sz="2000" baseline="1000">
                <a:solidFill>
                  <a:srgbClr val="000000"/>
                </a:solidFill>
              </a:rPr>
              <a:t>Ano de Lançamento: 1998</a:t>
            </a:r>
          </a:p>
          <a:p>
            <a:r>
              <a:rPr lang="en-US" sz="1500">
                <a:solidFill>
                  <a:srgbClr val="000000"/>
                </a:solidFill>
              </a:rPr>
              <a:t>Protagonistas: Phil Hartman, Tom Arnold, Alec Baldwin, Corbin Bernsen, Nancy Carell, Dana Carvey, Ellen Cleghorne, Danny DeVito, Nora Dunn, Nora Dunn, Will Ferrell, Will Ferrell, Melanie Hutsell, Victoria Jackson, Chris Kattan, Jon Lovitz, Steve Martin, Tim Meadows, Dennis Miller, Matthew Modine, Jay Mohr, Mike Myers, Kevin Nealon, Cheri Oteri, Jason Priestley, Chris Rock, Adam Sandler, Rob Schneider, Molly Shannon, William Shatner, Christian Slater, David Spade, Sting, Julia Sweeney, Malcolm-Jamal Warner, Candice Bergen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Uncut Gems</a:t>
            </a:r>
          </a:p>
          <a:p>
            <a:r>
              <a:rPr lang="en-US" sz="2000" baseline="1000">
                <a:solidFill>
                  <a:srgbClr val="000000"/>
                </a:solidFill>
              </a:rPr>
              <a:t>Realizador: Martin Scorsese</a:t>
            </a:r>
          </a:p>
          <a:p>
            <a:r>
              <a:rPr lang="en-US" sz="2000" baseline="1000">
                <a:solidFill>
                  <a:srgbClr val="000000"/>
                </a:solidFill>
              </a:rPr>
              <a:t>Ano de Lançamento: 2019</a:t>
            </a:r>
          </a:p>
          <a:p>
            <a:r>
              <a:rPr lang="en-US" sz="1500">
                <a:solidFill>
                  <a:srgbClr val="000000"/>
                </a:solidFill>
              </a:rPr>
              <a:t>Protagonistas: Adam Sandler, Julia Fox, Lakeith Stanfield, Idina Menzel, Kevin Garnett, Eric Bogosian, Judd Hirsch, Abel Tesfaye, Tilda Swinton, John Amos, Trinidad James, Marcia DeBonis, Jeremy Sample, Hailey Gates, Noa Fisher, Jake Ryan, Natasha Lyonne, Sahar Bibiyan, Josh Ostrovsky, Robbie DeRaffele, Warren Finkelstein, Keith Williams Richards, Thomas Kominik, Maksud Agadjani, Ca$h Out, Andrea Linsky, Roman Persits, Paloma Elsesser, Mike Francesa, Gerard "Dash" McQuiller, Darien Howard, Jonathan Aranbayev, Todd Vulpio, Ronald Greenberg, Marshall Greenberg, Michael A. Sollecito, Sean Ringgold, Damany Eastman, Jacob Igielski, Shemsi Selimaj, Arthur Borukhov, Stuart Wenig, Mitchell Wenig, Mesfin Lamengo, Sun Zhi Hua-Hilton, Sunny Wu Jin Zahao, Liang Wei-Hui-Duncan, Daneke Muhugeta, Habtunu Africho, Raleem Moses, Keren Shemel, Max Bartos, Louis Anthony Arias, Aren Topian, Lino Eisenberg, Shiv Pai, Kerwin Frost, La Mar Taylor, William Sappe, Greg Yuna, Ricky Barksdale, Larry Sloman, Benjy Kleiner, Svetlana B. Levitin, Roza Babekova, Jessica Mullayev, Izra Malakov, Brad Davidorf, Ralph Colucci, Marty Tendler, Conor Coyne, Alexander Gilkes, Jennifer Sacks, Wayne Diamond, Chad Neves, Ara Daglian, Glenn 'Doc' Rivers, Erika Wachter, Paige Neuenschwander, Cassie Prusiensky, Ursula Triplett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Nature Planet</a:t>
            </a:r>
          </a:p>
          <a:p>
            <a:r>
              <a:rPr lang="en-US" sz="2000" baseline="1000">
                <a:solidFill>
                  <a:srgbClr val="000000"/>
                </a:solidFill>
              </a:rPr>
              <a:t>Realizador: Charles Francis Kinnane</a:t>
            </a:r>
          </a:p>
          <a:p>
            <a:r>
              <a:rPr lang="en-US" sz="2000" baseline="1000">
                <a:solidFill>
                  <a:srgbClr val="000000"/>
                </a:solidFill>
              </a:rPr>
              <a:t>Ano de Lançamento: 2020</a:t>
            </a:r>
          </a:p>
          <a:p>
            <a:r>
              <a:rPr lang="en-US" sz="1500">
                <a:solidFill>
                  <a:srgbClr val="000000"/>
                </a:solidFill>
              </a:rPr>
              <a:t>Protagonistas: Kevin James,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Money on the Street: The Making of Uncut Gems</a:t>
            </a:r>
          </a:p>
          <a:p>
            <a:r>
              <a:rPr lang="en-US" sz="2000" baseline="1000">
                <a:solidFill>
                  <a:srgbClr val="000000"/>
                </a:solidFill>
              </a:rPr>
              <a:t>Realizador: null</a:t>
            </a:r>
          </a:p>
          <a:p>
            <a:r>
              <a:rPr lang="en-US" sz="2000" baseline="1000">
                <a:solidFill>
                  <a:srgbClr val="000000"/>
                </a:solidFill>
              </a:rPr>
              <a:t>Ano de Lançamento: 2020</a:t>
            </a:r>
          </a:p>
          <a:p>
            <a:r>
              <a:rPr lang="en-US" sz="1500">
                <a:solidFill>
                  <a:srgbClr val="000000"/>
                </a:solidFill>
              </a:rPr>
              <a:t>Protagonistas: Adam Sandler, Julia Fox, Kevin Garnett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Happy Gilmore</a:t>
            </a:r>
          </a:p>
          <a:p>
            <a:r>
              <a:rPr lang="en-US" sz="2000" baseline="1000">
                <a:solidFill>
                  <a:srgbClr val="000000"/>
                </a:solidFill>
              </a:rPr>
              <a:t>Realizador: Peter D. Marshall</a:t>
            </a:r>
          </a:p>
          <a:p>
            <a:r>
              <a:rPr lang="en-US" sz="2000" baseline="1000">
                <a:solidFill>
                  <a:srgbClr val="000000"/>
                </a:solidFill>
              </a:rPr>
              <a:t>Ano de Lançamento: 1996</a:t>
            </a:r>
          </a:p>
          <a:p>
            <a:r>
              <a:rPr lang="en-US" sz="1500">
                <a:solidFill>
                  <a:srgbClr val="000000"/>
                </a:solidFill>
              </a:rPr>
              <a:t>Protagonistas: Adam Sandler, Christopher McDonald, Julie Bowen, Frances Bay, Allen Covert, Robert Smigel, Bob Barker, Richard Kiel, Dennis Dugan, Joe Flaherty, Lee Trevino, Kevin Nealon, Verne Lundquist, Jared Van Snellenberg, Ken Camroux-Taylor, Carl Weathers, Nancy McClure, Helena Yea, Will Sasso, Dee Jay Jackson, Ellie Harvie, Ben Stiller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Wedding Singer</a:t>
            </a:r>
          </a:p>
          <a:p>
            <a:r>
              <a:rPr lang="en-US" sz="2000" baseline="1000">
                <a:solidFill>
                  <a:srgbClr val="000000"/>
                </a:solidFill>
              </a:rPr>
              <a:t>Realizador: Frank Coraci</a:t>
            </a:r>
          </a:p>
          <a:p>
            <a:r>
              <a:rPr lang="en-US" sz="2000" baseline="1000">
                <a:solidFill>
                  <a:srgbClr val="000000"/>
                </a:solidFill>
              </a:rPr>
              <a:t>Ano de Lançamento: 1998</a:t>
            </a:r>
          </a:p>
          <a:p>
            <a:r>
              <a:rPr lang="en-US" sz="1500">
                <a:solidFill>
                  <a:srgbClr val="000000"/>
                </a:solidFill>
              </a:rPr>
              <a:t>Protagonistas: Adam Sandler, Drew Barrymore, Christine Taylor, Allen Covert, Matthew Glave, Ellen Albertini Dow, Angela Featherstone, Alexis Arquette, Christina Pickles, Jodi Thelen, Frank Sivero, Patrick McTavish, Gemini Barnett, Billy Idol, Kevin Nealon, Carmen Filpi, Robert Smigel, Todd Hurst, Peter Dante, Jimmy Karz, Andrew Shaifer, Steve Buscemi, Jon Lovitz, Brian Posehn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Goldman v Silverman</a:t>
            </a:r>
          </a:p>
          <a:p>
            <a:r>
              <a:rPr lang="en-US" sz="2000" baseline="1000">
                <a:solidFill>
                  <a:srgbClr val="000000"/>
                </a:solidFill>
              </a:rPr>
              <a:t>Realizador: Josh Safdie</a:t>
            </a:r>
          </a:p>
          <a:p>
            <a:r>
              <a:rPr lang="en-US" sz="2000" baseline="1000">
                <a:solidFill>
                  <a:srgbClr val="000000"/>
                </a:solidFill>
              </a:rPr>
              <a:t>Ano de Lançamento: 2020</a:t>
            </a:r>
          </a:p>
          <a:p>
            <a:r>
              <a:rPr lang="en-US" sz="1500">
                <a:solidFill>
                  <a:srgbClr val="000000"/>
                </a:solidFill>
              </a:rPr>
              <a:t>Protagonistas: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Bedtime Stories</a:t>
            </a:r>
          </a:p>
          <a:p>
            <a:r>
              <a:rPr lang="en-US" sz="2000" baseline="1000">
                <a:solidFill>
                  <a:srgbClr val="000000"/>
                </a:solidFill>
              </a:rPr>
              <a:t>Realizador: Adam Shankman</a:t>
            </a:r>
          </a:p>
          <a:p>
            <a:r>
              <a:rPr lang="en-US" sz="2000" baseline="1000">
                <a:solidFill>
                  <a:srgbClr val="000000"/>
                </a:solidFill>
              </a:rPr>
              <a:t>Ano de Lançamento: 2008</a:t>
            </a:r>
          </a:p>
          <a:p>
            <a:r>
              <a:rPr lang="en-US" sz="1500">
                <a:solidFill>
                  <a:srgbClr val="000000"/>
                </a:solidFill>
              </a:rPr>
              <a:t>Protagonistas: Adam Sandler, Keri Russell, Guy Pearce, Courteney Cox, Lucy Lawless, Carmen Electra, Jonathan Pryce, Richard Griffiths, Teresa Palmer, Russell Brand, Aisha Tyler, Kathryn Joosten, Jonathan Morgan Heit, Laura Ann Kesling, Nick Swardson, Allen Covert, Thomas Hoffman, Abigail Droeger, Andrew Collins, Julia Lea Wolov, Dana Goodman, Sarah Buxton, Catherine Kwong, Lindsey Alley, Blake Clark, Bill Romanowski, Paul Dooley, Johntae Lipscomb, Mikey Post, Sebastian Saraceno, Seth Howard, Jackie Sandler, Sadie Sandler, Valerie Gervickas, Debbie Lee Carrington, Billy Tyler, Lorna Scott, Annalise Basso, Shu Lan Tuan, Jonathan Loughran, Robert Harvey, Mike Andrella, J.D. Donaruma, Jon Schueler, Rob Schneider, JT Alexander, Gina Cantrell, Betsy Hammer, Taylor Hardick, Nick Hermz, Danni Katz, Alina Kaufman, Waymond Lee, Heather Morris, Louis Riviere, Nicole Sciacca, Alex Tyler, Brian Waller, Shawna Wesley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Grown Ups 2</a:t>
            </a:r>
          </a:p>
          <a:p>
            <a:r>
              <a:rPr lang="en-US" sz="2000" baseline="1000">
                <a:solidFill>
                  <a:srgbClr val="000000"/>
                </a:solidFill>
              </a:rPr>
              <a:t>Realizador: null</a:t>
            </a:r>
          </a:p>
          <a:p>
            <a:r>
              <a:rPr lang="en-US" sz="2000" baseline="1000">
                <a:solidFill>
                  <a:srgbClr val="000000"/>
                </a:solidFill>
              </a:rPr>
              <a:t>Ano de Lançamento: 2013</a:t>
            </a:r>
          </a:p>
          <a:p>
            <a:r>
              <a:rPr lang="en-US" sz="1500">
                <a:solidFill>
                  <a:srgbClr val="000000"/>
                </a:solidFill>
              </a:rPr>
              <a:t>Protagonistas: Adam Sandler, Kevin James, Chris Rock, David Spade, Salma Hayek, Maya Rudolph, Maria Bello, Nick Swardson, Steve Buscemi, Colin Quinn, Tim Meadows, Shaquille O'Neal, Alexander Ludwig, Georgia Engel, Peter Dante, Oliver Hudson, Steve Austin, Taylor Lautner, Milo Ventimiglia, Jake Goldberg, Cameron Boyce, Alexys Nycole Sanchez, Ada-Nicole Sanger, Frank Gingerich, Morgan Gingerich, Nadji Jeter, China Anne McClain, Kaleo Elam, Halston Sage, Jon Lovitz, Allen Covert, Cheri Oteri, Ellen Cleghorne, April Rose, Dan Patrick, Ebony Jo-Ann, Norm Crosby, Melanie Hutsell, Dennis Dugan, Jonathan Loughran, Jackie Sandler, Sadie Sandler, Sunny Sandler, Chris Berman, Michael Kay, Richie Minervini, Kris Murrell, Patty Ross, Aly Michalka, Paulina Gretzky, Kamil McFadden, Alex Poncio, Andy Samberg, Jorma Taccone, Bobby Moynihan, Taran Killam, Paul Brittain, Will Forte, Erin Heatherton, Patrick Schwarzenegger, David Henrie, Jared Sandler, Chris Titone, Jimmy Tatro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25th Anniversary Special</a:t>
            </a:r>
          </a:p>
          <a:p>
            <a:r>
              <a:rPr lang="en-US" sz="2000" baseline="1000">
                <a:solidFill>
                  <a:srgbClr val="000000"/>
                </a:solidFill>
              </a:rPr>
              <a:t>Realizador: Beth McCarthy-Miller</a:t>
            </a:r>
          </a:p>
          <a:p>
            <a:r>
              <a:rPr lang="en-US" sz="2000" baseline="1000">
                <a:solidFill>
                  <a:srgbClr val="000000"/>
                </a:solidFill>
              </a:rPr>
              <a:t>Ano de Lançamento: 1999</a:t>
            </a:r>
          </a:p>
          <a:p>
            <a:r>
              <a:rPr lang="en-US" sz="1500">
                <a:solidFill>
                  <a:srgbClr val="000000"/>
                </a:solidFill>
              </a:rPr>
              <a:t>Protagonistas: Bill Murray, Chevy Chase, Chris Farley, Dana Carvey, Mike Myers, Gilda Radner, Dan Aykroyd, Alec Baldwin, Candice Bergen, David Bowie, Garth Brooks, Billy Crystal, Will Ferrell, Al Franken, Ana Gasteyer, Sarah Michelle Gellar, John Goodman, Tom Hanks, Jan Hooks, Steve Martin, Tim Meadows, Cheri Oteri, Chris Rock, Adam Sandler, Jerry Seinfeld, Molly Shannon, Lily Tomlin, Tina Fey, Drew Barrymore, Jimmy Fallon, Rachel Dratch, Jamie Lee Curtis, Janet Leigh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Eight Crazy Nights</a:t>
            </a:r>
          </a:p>
          <a:p>
            <a:r>
              <a:rPr lang="en-US" sz="2000" baseline="1000">
                <a:solidFill>
                  <a:srgbClr val="000000"/>
                </a:solidFill>
              </a:rPr>
              <a:t>Realizador: Seth Kearsley</a:t>
            </a:r>
          </a:p>
          <a:p>
            <a:r>
              <a:rPr lang="en-US" sz="2000" baseline="1000">
                <a:solidFill>
                  <a:srgbClr val="000000"/>
                </a:solidFill>
              </a:rPr>
              <a:t>Ano de Lançamento: 2002</a:t>
            </a:r>
          </a:p>
          <a:p>
            <a:r>
              <a:rPr lang="en-US" sz="1500">
                <a:solidFill>
                  <a:srgbClr val="000000"/>
                </a:solidFill>
              </a:rPr>
              <a:t>Protagonistas: Adam Sandler, Jackie Sandler, Kevin Nealon, Austin Stout, Rob Schneider, Norm Crosby, Jon Lovitz, Tyra Banks, Jared Sandler, Blake Clark, Peter Dante, Kevin Farley, Lari Friedman, Tom Kenny, Cole Sprouse, Dylan Sprouse, Carl Weathers, Jamie Alcroft, James Barbour, Allen Covert, J.D. Donaruma, Kelly Joe Dugan, Sharon Dugan, John Farley, Carmen Filpi, Archie Hahn, Betsy Hammer, Ali Hoffman, Max Hoffman, Todd Holland, Jason Housman, Lainie Kazan, Hunter Kitagawa, Ellen Albertini Dow</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Airheads</a:t>
            </a:r>
          </a:p>
          <a:p>
            <a:r>
              <a:rPr lang="en-US" sz="2000" baseline="1000">
                <a:solidFill>
                  <a:srgbClr val="000000"/>
                </a:solidFill>
              </a:rPr>
              <a:t>Realizador: Michael Lehmann</a:t>
            </a:r>
          </a:p>
          <a:p>
            <a:r>
              <a:rPr lang="en-US" sz="2000" baseline="1000">
                <a:solidFill>
                  <a:srgbClr val="000000"/>
                </a:solidFill>
              </a:rPr>
              <a:t>Ano de Lançamento: 1994</a:t>
            </a:r>
          </a:p>
          <a:p>
            <a:r>
              <a:rPr lang="en-US" sz="1500">
                <a:solidFill>
                  <a:srgbClr val="000000"/>
                </a:solidFill>
              </a:rPr>
              <a:t>Protagonistas: Brendan Fraser, Steve Buscemi, Adam Sandler, Chris Farley, Judd Nelson, Michael McKean, Amy Locane, Nina Siemaszko, Joe Mantegna, David Arquette, Ernie Hudson, Michael Richards, Marshall Bell, Allen Covert, Reg E. Cathey, Michelle Hurst, Sarah Reinhardt, Lexie Bigham, Lydell M. Cheshier, Sam Whipple, Uri Ryder, Dana Jackson, Ryan Holihan, Kurt Loder, Tiiu Leek, Kurek Ashley, Pablo Alvear, Alejandro Quezada, China Kantner, Rebecca Donner, Vinnie DeRamus, Lemmy, John Melendez, John Zarchen, Rennie Pincus, Zander Lehmann, Mike Judge, Ben Huggins, Mitchell Dane Sonnier, Monty Colvin, Alan Doss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The Best of Chris Farley</a:t>
            </a:r>
          </a:p>
          <a:p>
            <a:r>
              <a:rPr lang="en-US" sz="2000" baseline="1000">
                <a:solidFill>
                  <a:srgbClr val="000000"/>
                </a:solidFill>
              </a:rPr>
              <a:t>Realizador: null</a:t>
            </a:r>
          </a:p>
          <a:p>
            <a:r>
              <a:rPr lang="en-US" sz="2000" baseline="1000">
                <a:solidFill>
                  <a:srgbClr val="000000"/>
                </a:solidFill>
              </a:rPr>
              <a:t>Ano de Lançamento: 2003</a:t>
            </a:r>
          </a:p>
          <a:p>
            <a:r>
              <a:rPr lang="en-US" sz="1500">
                <a:solidFill>
                  <a:srgbClr val="000000"/>
                </a:solidFill>
              </a:rPr>
              <a:t>Protagonistas: Chris Farley, Mackenzie English, Laurie Shephard, Christina Applegate, Dave Attell, Alec Baldwin, Jim Breuer, Dana Carvey, Ellen Cleghorne, Macaulay Culkin, Jeff Daniels, Siobhan Fallon Hogan, Janeane Garofalo, Ana Gasteyer, Phil Hartman, Jan Hooks, Norm Macdonald, Steve Martin, Mike Myers, Paul McCartney, Chris Rock, Rob Schneider, Adam Sandler, David Spade, Molly Shannon, Patrick Swayze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Just Go With It</a:t>
            </a:r>
          </a:p>
          <a:p>
            <a:r>
              <a:rPr lang="en-US" sz="2000" baseline="1000">
                <a:solidFill>
                  <a:srgbClr val="000000"/>
                </a:solidFill>
              </a:rPr>
              <a:t>Realizador: A. O. SCOTT</a:t>
            </a:r>
          </a:p>
          <a:p>
            <a:r>
              <a:rPr lang="en-US" sz="2000" baseline="1000">
                <a:solidFill>
                  <a:srgbClr val="000000"/>
                </a:solidFill>
              </a:rPr>
              <a:t>Ano de Lançamento: 2011</a:t>
            </a:r>
          </a:p>
          <a:p>
            <a:r>
              <a:rPr lang="en-US" sz="1500">
                <a:solidFill>
                  <a:srgbClr val="000000"/>
                </a:solidFill>
              </a:rPr>
              <a:t>Protagonistas: </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Spaceman of Bohemia</a:t>
            </a:r>
          </a:p>
          <a:p>
            <a:r>
              <a:rPr lang="en-US" sz="2000" baseline="1000">
                <a:solidFill>
                  <a:srgbClr val="000000"/>
                </a:solidFill>
              </a:rPr>
              <a:t>Realizador: Johan Renck</a:t>
            </a:r>
          </a:p>
          <a:p>
            <a:r>
              <a:rPr lang="en-US" sz="2000" baseline="1000">
                <a:solidFill>
                  <a:srgbClr val="000000"/>
                </a:solidFill>
              </a:rPr>
              <a:t>Ano de Lançamento: null</a:t>
            </a:r>
          </a:p>
          <a:p>
            <a:r>
              <a:rPr lang="en-US" sz="1500">
                <a:solidFill>
                  <a:srgbClr val="000000"/>
                </a:solidFill>
              </a:rPr>
              <a:t>Protagonistas: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America: A Tribute to Heroes</a:t>
            </a:r>
          </a:p>
          <a:p>
            <a:r>
              <a:rPr lang="en-US" sz="2000" baseline="1000">
                <a:solidFill>
                  <a:srgbClr val="000000"/>
                </a:solidFill>
              </a:rPr>
              <a:t>Realizador: Joel Gallen</a:t>
            </a:r>
          </a:p>
          <a:p>
            <a:r>
              <a:rPr lang="en-US" sz="2000" baseline="1000">
                <a:solidFill>
                  <a:srgbClr val="000000"/>
                </a:solidFill>
              </a:rPr>
              <a:t>Ano de Lançamento: 2001</a:t>
            </a:r>
          </a:p>
          <a:p>
            <a:r>
              <a:rPr lang="en-US" sz="1500">
                <a:solidFill>
                  <a:srgbClr val="000000"/>
                </a:solidFill>
              </a:rPr>
              <a:t>Protagonistas: Eddie Vedder, Bruce Springsteen, Stevie Wonder, Tom Petty, Neil Young, Sting, Paul Simon, Clint Eastwood, Conan O'Brien, Tom Cruise, Jim Carrey, George Clooney, Tom Hanks, Muhammad Ali, Will Smith, Willie Nelson, Bono, Mariah Carey, Jon Bon Jovi, Sheryl Crow, Cindy Crawford, Robert De Niro, John Cusack, Cameron Diaz, Benicio del Toro, Penélope Cruz, Danny DeVito, Céline Dion, Mick Jagger, Salma Hayek, Billy Joel, Alicia Keys, Nicole Kidman, Michael Keaton, Faith Hill, Enrique Iglesias, Wyclef Jean, Goldie Hawn, Kelsey Grammer, Mark Wahlberg, James Woods, Ben Stiller, Sylvester Stallone, Paul Shaffer, Adam Sandler, Kurt Russell, Ray Romano, Chris Rock, Richie Sambora, Johnny Rzeznik, Christine Taylor, Julia Roberts, Brad Pitt, Mike Myers, Dave Matthews, Al Pacino, Sarah Jessica Parker, Robin Williams, Jack Nicholson, Amy Brenneman, Lucy Liu, Halle Berry, Cuba Gooding Jr., Jimmy Smits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Hubie Halloween</a:t>
            </a:r>
          </a:p>
          <a:p>
            <a:r>
              <a:rPr lang="en-US" sz="2000" baseline="1000">
                <a:solidFill>
                  <a:srgbClr val="000000"/>
                </a:solidFill>
              </a:rPr>
              <a:t>Realizador: Steven Brill</a:t>
            </a:r>
          </a:p>
          <a:p>
            <a:r>
              <a:rPr lang="en-US" sz="2000" baseline="1000">
                <a:solidFill>
                  <a:srgbClr val="000000"/>
                </a:solidFill>
              </a:rPr>
              <a:t>Ano de Lançamento: 2020</a:t>
            </a:r>
          </a:p>
          <a:p>
            <a:r>
              <a:rPr lang="en-US" sz="1500">
                <a:solidFill>
                  <a:srgbClr val="000000"/>
                </a:solidFill>
              </a:rPr>
              <a:t>Protagonistas: Adam Sandler, Kevin James, Julie Bowen, Ray Liotta, Rob Schneider, June Squibb, Kenan Thompson, Shaquille O'Neal, Steve Buscemi, Maya Rudolph, Michael Chiklis, Tim Meadows, George Wallace, Karan Brar, Noah Schnapp, Paris Berelc, China Anne McClain, Colin Quinn, Kym Whitley, Lavell Crawford, Mikey Day, Blake Clark, Tyler Crumley, Ben Stiller, Jackie Sandler, Sadie Sandler, Sunny Sandler, Dan Patrick, Ella Olivia Stiller, Paul Sado, Yolande Bavan, Peyton List, Melissa Villaseñor, Chris Titone, Allen Covert, Martin Herlihy, J.D. Donaruma, Betsy Sodaro, Juliette Pagano, Betsy Hammer, Alaina Pinto, Ximena Córdoba, Charlotte Peed, Ella Grace Helton, Kannon James, Lance Lim, Kelli Berglund, Kevin G. Quinn, Bradley Steven Perry, Lilimar, Isaak Presley, Amber Frank, Jared Sandler, Gabriel McClain, Annabel Smith, Madison Donlan, Sophia Rose Spungin, Libby Smith, Patty Ross, Karsen Liotta, Caroline Lawton, Maggie Budzyna, Eli Thomas, Joseph Vecsey, Sienna James, Hannah Covert, Abigail Covert, Shea James, Sistine James, Alexia Zapata, Rebecca Covert, Hank Covert, Nathan Brill, Ella Brill, Damien Di Paola, Yanina Johnson, Glenn S. Hanz, Dennis Daniel, Vivian Nixon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Funny People</a:t>
            </a:r>
          </a:p>
          <a:p>
            <a:r>
              <a:rPr lang="en-US" sz="2000" baseline="1000">
                <a:solidFill>
                  <a:srgbClr val="000000"/>
                </a:solidFill>
              </a:rPr>
              <a:t>Realizador: null</a:t>
            </a:r>
          </a:p>
          <a:p>
            <a:r>
              <a:rPr lang="en-US" sz="2000" baseline="1000">
                <a:solidFill>
                  <a:srgbClr val="000000"/>
                </a:solidFill>
              </a:rPr>
              <a:t>Ano de Lançamento: 2009</a:t>
            </a:r>
          </a:p>
          <a:p>
            <a:r>
              <a:rPr lang="en-US" sz="1500">
                <a:solidFill>
                  <a:srgbClr val="000000"/>
                </a:solidFill>
              </a:rPr>
              <a:t>Protagonistas: Adam Sandler, Seth Rogen, Leslie Mann, Eric Bana, Jonah Hill, Jason Schwartzman, Aziz Ansari, Aubrey Plaza, Maude Apatow, Iris Apatow, Torsten Voges, Eminem, Norm Macdonald, Sarah Silverman, Andy Dick, Ray Romano, Nicole Parker, Nydia McFadden, Allan Wasserman, Wayne Federman, James Taylor, Paul Reiser, George Wallace, Dave Attell, Rod Man, Monty Hoffman, Charles Fleischer, Budd Friedman, Carol Leifer, Mark Schiff, James Gadson, Orny Adams, Jerry Minor, Al Lubel, Luis Conte, Russ Kunkel, Andrea Zonn, Jimmy Johnson, Maggie Siff, Nicol Paone, George Coe, Bryan Batt, Mike O'Connell, Phillip Andre Botello, Arshad Aslam, Bo Burnham, Miki Ishikawa, Kenny Copeland Jr., Calvin Sykes, Ca'Shawn Sims, Mandi Kreisher, Ernest Lee Thomas, Carla Gallo, Tonita Castro, Steve Bannos, Justin Long, Lucas Dick, Tyler Spindel, Elaine Kao, King Kedar, Tanya Acker, Qiana Chase, John Hartmann, Kyle Kinane, Mark Cohen, Joanie Marx, Adam J. Bernstein, Da'Vone McDonald, Eleanor Zee, Ben Meyerson, Sammy Jack, Brian Lally, Brad Grunberg</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Do-Over</a:t>
            </a:r>
          </a:p>
          <a:p>
            <a:r>
              <a:rPr lang="en-US" sz="2000" baseline="1000">
                <a:solidFill>
                  <a:srgbClr val="000000"/>
                </a:solidFill>
              </a:rPr>
              <a:t>Realizador: Steven Brill</a:t>
            </a:r>
          </a:p>
          <a:p>
            <a:r>
              <a:rPr lang="en-US" sz="2000" baseline="1000">
                <a:solidFill>
                  <a:srgbClr val="000000"/>
                </a:solidFill>
              </a:rPr>
              <a:t>Ano de Lançamento: 2016</a:t>
            </a:r>
          </a:p>
          <a:p>
            <a:r>
              <a:rPr lang="en-US" sz="1500">
                <a:solidFill>
                  <a:srgbClr val="000000"/>
                </a:solidFill>
              </a:rPr>
              <a:t>Protagonistas: Adam Sandler, David Spade, Paula Patton, Kathryn Hahn, Nick Swardson, Matt Walsh, Renée Taylor, Sean Astin, Natasha Leggero, Luis Guzmán, Catherine Bell, Jackie Sandler, Michael Chiklis, Torsten Voges, Stan Ellsworth, Dan Patrick, Sadie Sandler, Sunny Sandler, Xander Paradise, Zakk Paradise, Jared Sandler, Chris Titone, Jonathan Loughran, Robert Smigel, Ryder Tardif, Samuel Tardif, Vanessa Cater, Laura Willette, Martha B. Knighton, Mike Benitez, José Nogueras, Timothy Douglas Perez, Sharon Gee, Michael 'Red Bone' Alcott, Sheila Cochran, Karina Bonnefil, Teo Ciltia, Marisol Correa, Omar Cruz Soto, Anthony Bryant, Ramiro 'Ramir' Delgado Ruiz, Ayana Johnson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You Don't Mess with the Zohan</a:t>
            </a:r>
          </a:p>
          <a:p>
            <a:r>
              <a:rPr lang="en-US" sz="2000" baseline="1000">
                <a:solidFill>
                  <a:srgbClr val="000000"/>
                </a:solidFill>
              </a:rPr>
              <a:t>Realizador: Ronit Ravich-Boss</a:t>
            </a:r>
          </a:p>
          <a:p>
            <a:r>
              <a:rPr lang="en-US" sz="2000" baseline="1000">
                <a:solidFill>
                  <a:srgbClr val="000000"/>
                </a:solidFill>
              </a:rPr>
              <a:t>Ano de Lançamento: 2008</a:t>
            </a:r>
          </a:p>
          <a:p>
            <a:r>
              <a:rPr lang="en-US" sz="1500">
                <a:solidFill>
                  <a:srgbClr val="000000"/>
                </a:solidFill>
              </a:rPr>
              <a:t>Protagonistas: Adam Sandler, Emmanuelle Chriqui, John Turturro, Nick Swardson, Lainie Kazan, Rob Schneider, Kevin Nealon, Mariah Carey, Yamit Sol, Adria Tennor, Daoud Heidami, Dave Matthews, Charlotte Rae, Michael Buffer, Ido Mosseri, Sayed Badreya, Robert Smigel, Ido Ezra, Donna Feldman, Norma Michaels, Danny A. Abeckaser, Bunny Levine, Bruce Vilanch, John McEnroe, Dina Doron, Shelley Berman, Chris Rock, John Paul DeJoria, Alec Mapa, Ahmed Ahmed, Ben Wise, John Farley, Yossi Marshek, Guri Weinberg, Mousa Kraish, Roni Levy, Reuven Bar-Yotam, Barry Livingston, Rick Gifford, Daniel Browning Smith, Tyler Spindel, Julia Lea Wolov, Dana Goodman, Todd Holland, Bobby Tisdale, Herzl Tobey, Ori Pfeffer, Alex Luria, Yinon Sapir, Naama Nativ, Dennis Dugan, Gerry Del Sol, Shulie Cowen, Maysoon Zayid, Helen Siff, Cynthia Frost, Anna Berger, Susan Grace, Marjorie Loomis, Carol Schlanger, Edith S. Wolfrey, Phoebe Dorin, Lina So, Eloise DeJoria, Vanessa Long, Donielle Artese, Blake Bertrand, Sid Ganis, Laurie Meghan Phelps, Kenneth Greenaway, Constance Barron, Kristen Lowman, Penelope Windust, Kathleen Noone, Christopher Innvar, Ray Garvey, Barbara Ann Davison, Eric Lamonsoff, Connor Wiles, Jennifer De Minco, Nicole Bennett, Edmund Lyndeck, Lily Javaherpour, Kristina Haddad, Larry Marko, Anne Marie Howard, Veerta Motiani, Billy Concha, Marco Khan, Sam Sagheb, Latif Marotti, Christian Reeve, Aesop Aquarian, Michelle Arenal, Jordan Ashbrook, Moran Atias, Ashley Ausburn, Barbara Jean Barrielle, Mike Basone, Mike Batayeh, Robert Benny, Denise Bradley, Guile Branco, Lamar Brown, Melanie Bulujian, Monica Cabral, Kevin Cannon, Ella Christopher, Nick Clark, Cheryl Cosenza, Rossie Cottrell, John Dardenne, Joseph DeLuca, Kendall Draughn, John Duerler, Marshall Factora, Eric Feliciano, Ian Fisher, Anna Garcia Williams, Leslie Garza, Jessica Mei Gershen, Nikki Giavasis, Ronald E. Giles, Sharlene Grover, Sepideh Haftgoli, Zahra Heydari, Seth Howard, Kevin James, Paul Jeans, Dave Johnson, Todd Justin, Sam Kalidi, Sona Karia, Rock Kohli, Timothy Dean Lee, Paula Lemes, Bernadette Lords, Anthony Martins, Roni Meron, Nicole Montano, Rachael Murphy, Bibiana Navas, Christina Neferis, Dianne Perry, Klavdia Ramnareine, Deborah Rombaut, Sandra Rosko, Rob Shapiro, Jhennah Sinclaire, Terrie Snell, Chris Spinelli, Arne Starr, Riley Thomas Stewart, Lee Stickler, Sarah Stringer, Christa Texeira, Keana Texeira, Seth Texeira, Sophie Texeira, Ryan Phillip Thomas, Gina Tleel, Uzimann, Kevin van Doorslaer, Dave Vij, Holly Weber, Molly Weiner, Joe Van Wie, Henry Winkler, Mark Winn, Saye Yabandeh, Julius Zagon, David Zahedian, Betty Murphy, George Takei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Deuce Bigalow: European Gigolo</a:t>
            </a:r>
          </a:p>
          <a:p>
            <a:r>
              <a:rPr lang="en-US" sz="2000" baseline="1000">
                <a:solidFill>
                  <a:srgbClr val="000000"/>
                </a:solidFill>
              </a:rPr>
              <a:t>Realizador: Mike Bigelow</a:t>
            </a:r>
          </a:p>
          <a:p>
            <a:r>
              <a:rPr lang="en-US" sz="2000" baseline="1000">
                <a:solidFill>
                  <a:srgbClr val="000000"/>
                </a:solidFill>
              </a:rPr>
              <a:t>Ano de Lançamento: 2005</a:t>
            </a:r>
          </a:p>
          <a:p>
            <a:r>
              <a:rPr lang="en-US" sz="1500">
                <a:solidFill>
                  <a:srgbClr val="000000"/>
                </a:solidFill>
              </a:rPr>
              <a:t>Protagonistas: Rob Schneider, Eddie Griffin, Jeroen Krabbé, Til Schweiger, Douglas Sills, Carlos Ponce, Charles Keating, Hanna Verboom, Alex Dimitriades, Kostas Sommer, Federico Dordei, Oded Fehr, Tony Fish, Elisabetta Canalis, Willie Gault, Katie Downes, Kelly Brook, Jimmy Gardner, Monika Kuczowska, Fred Armisen, Arija Bareikis, John Farley, Norm Macdonald,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Comedy Club Greats</a:t>
            </a:r>
          </a:p>
          <a:p>
            <a:r>
              <a:rPr lang="en-US" sz="2000" baseline="1000">
                <a:solidFill>
                  <a:srgbClr val="000000"/>
                </a:solidFill>
              </a:rPr>
              <a:t>Realizador: null</a:t>
            </a:r>
          </a:p>
          <a:p>
            <a:r>
              <a:rPr lang="en-US" sz="2000" baseline="1000">
                <a:solidFill>
                  <a:srgbClr val="000000"/>
                </a:solidFill>
              </a:rPr>
              <a:t>Ano de Lançamento: 2007</a:t>
            </a:r>
          </a:p>
          <a:p>
            <a:r>
              <a:rPr lang="en-US" sz="1500">
                <a:solidFill>
                  <a:srgbClr val="000000"/>
                </a:solidFill>
              </a:rPr>
              <a:t>Protagonistas: Adam Sandler, Dave Attell, Jerry Seinfeld, Bruce Smirnoff, Bob Rubin, Barry Weintraub, Dennis Wolfberg, Mark Schiff, Stanley Ullman, Daniel Rosen, Carol Siskind, Max Alexander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Meyerowitz Stories (New and Selected)</a:t>
            </a:r>
          </a:p>
          <a:p>
            <a:r>
              <a:rPr lang="en-US" sz="2000" baseline="1000">
                <a:solidFill>
                  <a:srgbClr val="000000"/>
                </a:solidFill>
              </a:rPr>
              <a:t>Realizador: Karen Kane</a:t>
            </a:r>
          </a:p>
          <a:p>
            <a:r>
              <a:rPr lang="en-US" sz="2000" baseline="1000">
                <a:solidFill>
                  <a:srgbClr val="000000"/>
                </a:solidFill>
              </a:rPr>
              <a:t>Ano de Lançamento: 2017</a:t>
            </a:r>
          </a:p>
          <a:p>
            <a:r>
              <a:rPr lang="en-US" sz="1500">
                <a:solidFill>
                  <a:srgbClr val="000000"/>
                </a:solidFill>
              </a:rPr>
              <a:t>Protagonistas: Adam Sandler, Ben Stiller, Dustin Hoffman, Emma Thompson, Elizabeth Marvel, Grace Van Patten, Candice Bergen, Adam Driver, Judd Hirsch, Rebecca Miller, Matthew Shear, Danny Flaherty, Adam David Thompson, Ronald Peet, Hannah Mitchell, Sigourney Weaver, David Cromer, James Hamilton, Josh Hamilton, Gibson Frazier, Jordan Carlos, Benjamin Thys, Lyne Renee, Sakina Jaffrey, Gayle Rankin, Michael Chernus, Cindy Cheung, Mandy Siegfried, Victor Cruz, Joel Bernstein, Jerry Matz, Germar Terrel Gardner, Mickey Sumner, Justin Winley, Kareem Williams, Carlos Jacott, Nico Baumbach, McManus Woodend, Annabelle Dexter-Jones, Marquis Rodriguez, Jared Sandler, Michael Birnberg, Takako Haywood, Jason Daunno, Teniel Humeston, Barbara Danicka, Greta Gerwig, Hannah Elizabeth Alexander, Jarrett Winters Morley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Hotel Transylvania 2</a:t>
            </a:r>
          </a:p>
          <a:p>
            <a:r>
              <a:rPr lang="en-US" sz="2000" baseline="1000">
                <a:solidFill>
                  <a:srgbClr val="000000"/>
                </a:solidFill>
              </a:rPr>
              <a:t>Realizador: Genndy Tartakovsky</a:t>
            </a:r>
          </a:p>
          <a:p>
            <a:r>
              <a:rPr lang="en-US" sz="2000" baseline="1000">
                <a:solidFill>
                  <a:srgbClr val="000000"/>
                </a:solidFill>
              </a:rPr>
              <a:t>Ano de Lançamento: 2015</a:t>
            </a:r>
          </a:p>
          <a:p>
            <a:r>
              <a:rPr lang="en-US" sz="1500">
                <a:solidFill>
                  <a:srgbClr val="000000"/>
                </a:solidFill>
              </a:rPr>
              <a:t>Protagonistas: Adam Sandler, Andy Samberg, Selena Gomez, Kevin James, Steve Buscemi, David Spade, Keegan-Michael Key, Asher Blinkoff, Fran Drescher, Molly Shannon, Megan Mullally, Nick Offerman, Dana Carvey, Rob Riggle, Mel Brooks, Jonny Solomon, Chris Kattan, Sadie Sandler, Sunny Sandler, Jon Lovitz, Robert Smigel, Ava Acres, Cole Sand, Rose Abdoo, Luenell, Jared Sandler, Melissa Sturm, Paul Brittain, Chris Parnell, Allen Covert, Stephen Apostolina, Brian T. Delaney, Aaron LaPlante, Steve Blum, Melendy Britt, David Cowgill, Jessica Gee-George, Grant George, Nicholas Guest, Todd Haberkorn, Jess Harnell, Bridget Hoffman, Lex Lang, Mona Marshall, Joseph Sanfelippo, Kirk Thornton, Matthew Wolf, Eva Bella, Jaeden Bettencourt, Mia Sinclair Jenness, Logan Kishi, Megan Richie, Andre Robinson, Carter Sand, Gunnar Sizemore, Fred Tatasciore, Kari Wahlgren, Audrey Wasilewski, Debra Wilson, Jim Wise, Michael-Leon Wooley, Lynnanne Zager, Nick Swardson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Hotel Transylvania: Puppy!</a:t>
            </a:r>
          </a:p>
          <a:p>
            <a:r>
              <a:rPr lang="en-US" sz="2000" baseline="1000">
                <a:solidFill>
                  <a:srgbClr val="000000"/>
                </a:solidFill>
              </a:rPr>
              <a:t>Realizador: Genndy Tartakovsky</a:t>
            </a:r>
          </a:p>
          <a:p>
            <a:r>
              <a:rPr lang="en-US" sz="2000" baseline="1000">
                <a:solidFill>
                  <a:srgbClr val="000000"/>
                </a:solidFill>
              </a:rPr>
              <a:t>Ano de Lançamento: 2017</a:t>
            </a:r>
          </a:p>
          <a:p>
            <a:r>
              <a:rPr lang="en-US" sz="1500">
                <a:solidFill>
                  <a:srgbClr val="000000"/>
                </a:solidFill>
              </a:rPr>
              <a:t>Protagonistas: Asher Blinkoff, Adam Sandler, Andy Samberg, Selena Gomez, Joe Whyte, Rose Abdoo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Bad Boys of Saturday Night Live</a:t>
            </a:r>
          </a:p>
          <a:p>
            <a:r>
              <a:rPr lang="en-US" sz="2000" baseline="1000">
                <a:solidFill>
                  <a:srgbClr val="000000"/>
                </a:solidFill>
              </a:rPr>
              <a:t>Realizador: Beth McCarthy-Miller</a:t>
            </a:r>
          </a:p>
          <a:p>
            <a:r>
              <a:rPr lang="en-US" sz="2000" baseline="1000">
                <a:solidFill>
                  <a:srgbClr val="000000"/>
                </a:solidFill>
              </a:rPr>
              <a:t>Ano de Lançamento: 1998</a:t>
            </a:r>
          </a:p>
          <a:p>
            <a:r>
              <a:rPr lang="en-US" sz="1500">
                <a:solidFill>
                  <a:srgbClr val="000000"/>
                </a:solidFill>
              </a:rPr>
              <a:t>Protagonistas: Adam Sandler, Rob Schneider, David Spade, Chris Farley, Chris Rock</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Cobbler</a:t>
            </a:r>
          </a:p>
          <a:p>
            <a:r>
              <a:rPr lang="en-US" sz="2000" baseline="1000">
                <a:solidFill>
                  <a:srgbClr val="000000"/>
                </a:solidFill>
              </a:rPr>
              <a:t>Realizador: null</a:t>
            </a:r>
          </a:p>
          <a:p>
            <a:r>
              <a:rPr lang="en-US" sz="2000" baseline="1000">
                <a:solidFill>
                  <a:srgbClr val="000000"/>
                </a:solidFill>
              </a:rPr>
              <a:t>Ano de Lançamento: 2014</a:t>
            </a:r>
          </a:p>
          <a:p>
            <a:r>
              <a:rPr lang="en-US" sz="1500">
                <a:solidFill>
                  <a:srgbClr val="000000"/>
                </a:solidFill>
              </a:rPr>
              <a:t>Protagonistas: Adam Sandler, Dan Stevens, Steve Buscemi, Dustin Hoffman, Ellen Barkin, Dascha Polanco, Elena Kampouris, Jared Sandler, Melonie Diaz, Glenn Fleshler, Method Man, Lynn Cohen, Yul Vazquez, Joey Slotnick, Greta Lee, Donnie Keshawarz, Kevin Breznahan, Danny Mastrogiorgio, Grizz Chapman, Natia Dune, Sondra James, John DeBlasio, Kim Cloutier, Craig Walker, Adam B. Shapiro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You Don't Mess With the Zohan</a:t>
            </a:r>
          </a:p>
          <a:p>
            <a:r>
              <a:rPr lang="en-US" sz="2000" baseline="1000">
                <a:solidFill>
                  <a:srgbClr val="000000"/>
                </a:solidFill>
              </a:rPr>
              <a:t>Realizador: A. O. SCOTT</a:t>
            </a:r>
          </a:p>
          <a:p>
            <a:r>
              <a:rPr lang="en-US" sz="2000" baseline="1000">
                <a:solidFill>
                  <a:srgbClr val="000000"/>
                </a:solidFill>
              </a:rPr>
              <a:t>Ano de Lançamento: 2008</a:t>
            </a:r>
          </a:p>
          <a:p>
            <a:r>
              <a:rPr lang="en-US" sz="1500">
                <a:solidFill>
                  <a:srgbClr val="000000"/>
                </a:solidFill>
              </a:rPr>
              <a:t>Protagonistas: </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Kings of Comedy USA</a:t>
            </a:r>
          </a:p>
          <a:p>
            <a:r>
              <a:rPr lang="en-US" sz="2000" baseline="1000">
                <a:solidFill>
                  <a:srgbClr val="000000"/>
                </a:solidFill>
              </a:rPr>
              <a:t>Realizador: null</a:t>
            </a:r>
          </a:p>
          <a:p>
            <a:r>
              <a:rPr lang="en-US" sz="2000" baseline="1000">
                <a:solidFill>
                  <a:srgbClr val="000000"/>
                </a:solidFill>
              </a:rPr>
              <a:t>Ano de Lançamento: 2006</a:t>
            </a:r>
          </a:p>
          <a:p>
            <a:r>
              <a:rPr lang="en-US" sz="1500">
                <a:solidFill>
                  <a:srgbClr val="000000"/>
                </a:solidFill>
              </a:rPr>
              <a:t>Protagonistas: Adam Sandler, Jerry Seinfeld, Kelsey Grammer, Denis Leary, Jim Carrey, Drew Carey, Billy Crystal, Rob Schneider, Jeff Foxworthy, Chris Rock, Tim Allen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Adam Sandler: What the Hell Happened to Me?</a:t>
            </a:r>
          </a:p>
          <a:p>
            <a:r>
              <a:rPr lang="en-US" sz="2000" baseline="1000">
                <a:solidFill>
                  <a:srgbClr val="000000"/>
                </a:solidFill>
              </a:rPr>
              <a:t>Realizador: Keith Truesdell</a:t>
            </a:r>
          </a:p>
          <a:p>
            <a:r>
              <a:rPr lang="en-US" sz="2000" baseline="1000">
                <a:solidFill>
                  <a:srgbClr val="000000"/>
                </a:solidFill>
              </a:rPr>
              <a:t>Ano de Lançamento: 1996</a:t>
            </a:r>
          </a:p>
          <a:p>
            <a:r>
              <a:rPr lang="en-US" sz="1500">
                <a:solidFill>
                  <a:srgbClr val="000000"/>
                </a:solidFill>
              </a:rPr>
              <a:t>Protagonistas: Adam Sandler, Sanetta Y. Gipson, Chris Farley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50 First Dates</a:t>
            </a:r>
          </a:p>
          <a:p>
            <a:r>
              <a:rPr lang="en-US" sz="2000" baseline="1000">
                <a:solidFill>
                  <a:srgbClr val="000000"/>
                </a:solidFill>
              </a:rPr>
              <a:t>Realizador: Jay Roach</a:t>
            </a:r>
          </a:p>
          <a:p>
            <a:r>
              <a:rPr lang="en-US" sz="2000" baseline="1000">
                <a:solidFill>
                  <a:srgbClr val="000000"/>
                </a:solidFill>
              </a:rPr>
              <a:t>Ano de Lançamento: 2004</a:t>
            </a:r>
          </a:p>
          <a:p>
            <a:r>
              <a:rPr lang="en-US" sz="1500">
                <a:solidFill>
                  <a:srgbClr val="000000"/>
                </a:solidFill>
              </a:rPr>
              <a:t>Protagonistas: Adam Sandler, Drew Barrymore, Rob Schneider, Sean Astin, Lusia Strus, Dan Aykroyd, Amy Hill, Allen Covert, Blake Clark, Maya Rudolph, Pomaika'i Brown, Joe Nakashima, Peter Dante, Dom Magwili, Jonathan Loughran, J.D. Donaruma, Wayne Federman, Kent Avenido, Sharon Omi, Glen Chin, Aukuso Gus Puluti Sr., Christian Gutierrez, James Lee, Kylie Moore, Keali'i Olmos, Tache Uesugi, Lynn Collins, Esmond Chung, Kristin Bauer van Straten, Ishtar Uhvana, Brenda Vivian, Chantell D. Christopher, Nika Williams, Nectar Rose, Jackie Sandler, Linda Segal, Lin Yan, Nicola Hersh, Virginia Reece, Melissa Lawner, Katheryn Winnick, David Suapaia, Peter Chen, Marguerite Cazin, Kevin James, Michael K. Osborn, Denise Bee, Brian L. Keaulana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Longest Yard</a:t>
            </a:r>
          </a:p>
          <a:p>
            <a:r>
              <a:rPr lang="en-US" sz="2000" baseline="1000">
                <a:solidFill>
                  <a:srgbClr val="000000"/>
                </a:solidFill>
              </a:rPr>
              <a:t>Realizador: Peter Segal</a:t>
            </a:r>
          </a:p>
          <a:p>
            <a:r>
              <a:rPr lang="en-US" sz="2000" baseline="1000">
                <a:solidFill>
                  <a:srgbClr val="000000"/>
                </a:solidFill>
              </a:rPr>
              <a:t>Ano de Lançamento: 2005</a:t>
            </a:r>
          </a:p>
          <a:p>
            <a:r>
              <a:rPr lang="en-US" sz="1500">
                <a:solidFill>
                  <a:srgbClr val="000000"/>
                </a:solidFill>
              </a:rPr>
              <a:t>Protagonistas: Adam Sandler, Chris Rock, Burt Reynolds, William Fichtner, Terry Crews, Bill Goldberg, Steve Austin, Kevin Nash, Nelly, Bob Sapp, Michael Irvin, Nicholas Turturro, Dalip Singh Rana, Lobo Sebastian, James Cromwell, Edward Bunker, Steve Reevis, Tracy Morgan, Bill Romanowski, Brian Bosworth, Michael Papajohn, Conrad Goode, Brandon Molale, Cloris Leachman, Rob Schneider, Courteney Cox, Jason Williams, Chris Berman, Jim Rome, Dan Patrick, Ed Lauter, Big Boy, Sean Salisbury, Joey Diaz</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Murder Mystery</a:t>
            </a:r>
          </a:p>
          <a:p>
            <a:r>
              <a:rPr lang="en-US" sz="2000" baseline="1000">
                <a:solidFill>
                  <a:srgbClr val="000000"/>
                </a:solidFill>
              </a:rPr>
              <a:t>Realizador: Kyle Newacheck</a:t>
            </a:r>
          </a:p>
          <a:p>
            <a:r>
              <a:rPr lang="en-US" sz="2000" baseline="1000">
                <a:solidFill>
                  <a:srgbClr val="000000"/>
                </a:solidFill>
              </a:rPr>
              <a:t>Ano de Lançamento: 2019</a:t>
            </a:r>
          </a:p>
          <a:p>
            <a:r>
              <a:rPr lang="en-US" sz="1500">
                <a:solidFill>
                  <a:srgbClr val="000000"/>
                </a:solidFill>
              </a:rPr>
              <a:t>Protagonistas: Adam Sandler, Jennifer Aniston, Luke Evans, Terence Stamp, Gemma Arterton, David Walliams, Dany Boon, John Kani, Adeel Akhtar, Ólafur Darri Ólafsson, Luis Gerardo Méndez, Shiori Kutsuna, Erik Griffin, Sufe Bradshaw, Jackie Sandler, Allen Covert, Leigh Kilton, Sadie Sandler, Sunny Sandler, Nicole Randall Johnson, Andrea Bendewald, Melissa Paulson, André Simoneau, Jude Beny, Simon Sinn, Lea Mariano, Andrea Dolente, Joseph Vecsey, Elia Nichols, Claudio Corinaldesi, Michele Bevilacqua, Riley Lennon Nice, Emilie Rousseau, Peter Arpesella, Patrick Baby, Maurizio Bousso, Brendin Brown, Hélène Cardona, Eric Clark, Massi Furlan, Raphael Grosz-Harvey, Christopher Hayes, Pilar Holland, Mike Joseph, Jonathan Loughran, Helena Marie, Melissa Plante, Chantal Raimondo, Daniela Sandiford, Eric Shackelford, Victor Turpin, Fred Nguyen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 Am Chris Farley</a:t>
            </a:r>
          </a:p>
          <a:p>
            <a:r>
              <a:rPr lang="en-US" sz="2000" baseline="1000">
                <a:solidFill>
                  <a:srgbClr val="000000"/>
                </a:solidFill>
              </a:rPr>
              <a:t>Realizador: Brent Hodge</a:t>
            </a:r>
          </a:p>
          <a:p>
            <a:r>
              <a:rPr lang="en-US" sz="2000" baseline="1000">
                <a:solidFill>
                  <a:srgbClr val="000000"/>
                </a:solidFill>
              </a:rPr>
              <a:t>Ano de Lançamento: 2015</a:t>
            </a:r>
          </a:p>
          <a:p>
            <a:r>
              <a:rPr lang="en-US" sz="1500">
                <a:solidFill>
                  <a:srgbClr val="000000"/>
                </a:solidFill>
              </a:rPr>
              <a:t>Protagonistas: Adam Sandler, Chris Farley, David Spade, Pat Finn, Bo Derek, Dan Aykroyd, Bob Saget, Christina Applegate, Mike Myers, Bob Odenkirk, Molly Shannon, Kevin Farley, Jay Mohr, Jon Lovitz, Will Sasso, Tom Arnold, John Farley, Lorri Bagley, Brian Stack, Matt Foley, Barbara Farley, Tom Farley, Ike Reilly, Eugene Graham III, Richard Wenzel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Hustle</a:t>
            </a:r>
          </a:p>
          <a:p>
            <a:r>
              <a:rPr lang="en-US" sz="2000" baseline="1000">
                <a:solidFill>
                  <a:srgbClr val="000000"/>
                </a:solidFill>
              </a:rPr>
              <a:t>Realizador: Jeremiah Zagar</a:t>
            </a:r>
          </a:p>
          <a:p>
            <a:r>
              <a:rPr lang="en-US" sz="2000" baseline="1000">
                <a:solidFill>
                  <a:srgbClr val="000000"/>
                </a:solidFill>
              </a:rPr>
              <a:t>Ano de Lançamento: null</a:t>
            </a:r>
          </a:p>
          <a:p>
            <a:r>
              <a:rPr lang="en-US" sz="1500">
                <a:solidFill>
                  <a:srgbClr val="000000"/>
                </a:solidFill>
              </a:rPr>
              <a:t>Protagonistas: Adam Sandler, Queen Latifah, Robert Duvall, Ben Foster, Juancho Hernangomez, Jordan Hull, María Botto, Ainhoa Pillet, Kenny Smith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Anger Management</a:t>
            </a:r>
          </a:p>
          <a:p>
            <a:r>
              <a:rPr lang="en-US" sz="2000" baseline="1000">
                <a:solidFill>
                  <a:srgbClr val="000000"/>
                </a:solidFill>
              </a:rPr>
              <a:t>Realizador: Peter Segal</a:t>
            </a:r>
          </a:p>
          <a:p>
            <a:r>
              <a:rPr lang="en-US" sz="2000" baseline="1000">
                <a:solidFill>
                  <a:srgbClr val="000000"/>
                </a:solidFill>
              </a:rPr>
              <a:t>Ano de Lançamento: 2003</a:t>
            </a:r>
          </a:p>
          <a:p>
            <a:r>
              <a:rPr lang="en-US" sz="1500">
                <a:solidFill>
                  <a:srgbClr val="000000"/>
                </a:solidFill>
              </a:rPr>
              <a:t>Protagonistas: Adam Sandler, Jack Nicholson, Marisa Tomei, January Jones, Woody Harrelson, Luis Guzmán, Krista Allen, Kevin Nealon, John Turturro, Kurt Fuller, Allen Covert, Derek Jeter, John McEnroe, Lynne Thigpen, Jonathan Loughran, Conrad Goode, Stephen Dunham, Gina Gallego, Nancy Carell, Rudolph Giuliani, Lori Heuring, Kevin Dunigan, Paul Renteria, John C. Reilly, Harry Dean Stanton, Kristen Moser, Sarah Beth Nelson, Dawn Drake, Heather Graham, Zack Abramowitz, Arnold Chon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Sandy Wexler</a:t>
            </a:r>
          </a:p>
          <a:p>
            <a:r>
              <a:rPr lang="en-US" sz="2000" baseline="1000">
                <a:solidFill>
                  <a:srgbClr val="000000"/>
                </a:solidFill>
              </a:rPr>
              <a:t>Realizador: Steven Brill</a:t>
            </a:r>
          </a:p>
          <a:p>
            <a:r>
              <a:rPr lang="en-US" sz="2000" baseline="1000">
                <a:solidFill>
                  <a:srgbClr val="000000"/>
                </a:solidFill>
              </a:rPr>
              <a:t>Ano de Lançamento: 2017</a:t>
            </a:r>
          </a:p>
          <a:p>
            <a:r>
              <a:rPr lang="en-US" sz="1500">
                <a:solidFill>
                  <a:srgbClr val="000000"/>
                </a:solidFill>
              </a:rPr>
              <a:t>Protagonistas: Adam Sandler, Kevin James, Rob Schneider, Terry Crews, Nick Swardson, Jennifer Hudson, Lamorne Morris, Pauly Shore, Jamie Gray Hyder, Nora Kirkpatrick, Colin Quinn, Jane Seymour, Aaron Neville, Rob Reiner, Luis Guzmán, Chris Elliott, Arsenio Hall, "Weird Al" Yankovic, Quincy Jones, Mike Judge, Paul Rodríguez, Penn Jillette, Conan O'Brien, Richard Lewis, Chris Rock, Dana Carvey, Henry Winkler, David Spade, Louie Anderson, Downtown Julie Brown, Kevin Nealon, Tony Orlando, Janeane Garofalo, Jason Priestley, Cheryl 'Salt' James, Sandra 'Pepa' Denton, Jewel, Jimmy Kimmel, Jay Leno, Lisa Loeb, Vanilla Ice, George Wendt, Jon Lovitz, Al B. Sure!, Deidra Roper, Jared Sandler, Jackie Sandler, Sadie Sandler, Sunny Sandler, Kenneth Edmonds, Eugenio Derbez, Ido Mosseri, Jackie Gonzalez-Durruthy, Milo Ventimiglia, Jessica Lowe, Allen Covert, Jonathan Loughran, Hannah Covert, Samantha Hoopes, Chris Titone, Joseph Vecsey, J.D. Donaruma, Paul Sado, Brian Epps, Ingrid Haas, Ginger Pennington, Scott Shaw, Solofa Fatu Jr., Ed Berke, Gary Ugarek</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Eddie Murphy: One Night Only</a:t>
            </a:r>
          </a:p>
          <a:p>
            <a:r>
              <a:rPr lang="en-US" sz="2000" baseline="1000">
                <a:solidFill>
                  <a:srgbClr val="000000"/>
                </a:solidFill>
              </a:rPr>
              <a:t>Realizador: null</a:t>
            </a:r>
          </a:p>
          <a:p>
            <a:r>
              <a:rPr lang="en-US" sz="2000" baseline="1000">
                <a:solidFill>
                  <a:srgbClr val="000000"/>
                </a:solidFill>
              </a:rPr>
              <a:t>Ano de Lançamento: 2012</a:t>
            </a:r>
          </a:p>
          <a:p>
            <a:r>
              <a:rPr lang="en-US" sz="1500">
                <a:solidFill>
                  <a:srgbClr val="000000"/>
                </a:solidFill>
              </a:rPr>
              <a:t>Protagonistas: Eddie Murphy, Arsenio Hall, Keenen Ivory Wayans, Tyler Perry, Chris Rock, Jeffrey Katzenberg, Samuel L. Jackson, Tracy Morgan, Charlie Murphy, Jamie Foxx, Martin Lawrence, Adam Sandler, Russell Brand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40th Anniversary Special</a:t>
            </a:r>
          </a:p>
          <a:p>
            <a:r>
              <a:rPr lang="en-US" sz="2000" baseline="1000">
                <a:solidFill>
                  <a:srgbClr val="000000"/>
                </a:solidFill>
              </a:rPr>
              <a:t>Realizador: Akiva Schaffer</a:t>
            </a:r>
          </a:p>
          <a:p>
            <a:r>
              <a:rPr lang="en-US" sz="2000" baseline="1000">
                <a:solidFill>
                  <a:srgbClr val="000000"/>
                </a:solidFill>
              </a:rPr>
              <a:t>Ano de Lançamento: 2015</a:t>
            </a:r>
          </a:p>
          <a:p>
            <a:r>
              <a:rPr lang="en-US" sz="1500">
                <a:solidFill>
                  <a:srgbClr val="000000"/>
                </a:solidFill>
              </a:rPr>
              <a:t>Protagonistas: Fred Armisen, Dan Aykroyd, Alec Baldwin, Vanessa Bayer, Jim Belushi, Candice Bergen, Win Butler, Jim Carrey, Dana Carvey, Chevy Chase, Louis C. K., Ellen Cleghorne, Bradley Cooper, Billy Crystal, Jane Curtin, Miley Cyrus, Pete Davidson, Robert De Niro, Michael Douglas, Rachel Dratch, Jimmy Fallon, Will Ferrell, Tina Fey, Will Forte, James Franco, Zach Galifianakis, Ana Gasteyer, John Goodman, Bill Hader, Darrell Hammond, Tom Hanks, Derek Jeter, Dakota Johnson, Leslie Jones, Taran Killam, Jon Lovitz, Norm Macdonald, Peyton Manning, Steve Martin, Melissa McCarthy, Paul McCartney, Kate McKinnon, Tim Meadows, Seth Meyers, Garrett Morris, Bobby Moynihan, Eddie Murphy, Bill Murray, Mike Myers, Kevin Nealon, Laraine Newman, Jack Nicholson, Edward Norton, Bob Odenkirk, Sarah Palin, Joe Piscopo, Amy Poehler, Colin Quinn, Keith Richards, Chris Rock, Maya Rudolph, Andy Samberg, Adam Sandler, Jerry Seinfeld, Paul Shaffer, Molly Shannon, Martin Short, Paul Simon, David Spade, Emma Stone, Cecily Strong, Jason Sudeikis, Taylor Swift, Kenan Thompson, Justin Timberlake, Kerry Washington, Betty White, Kristen Wiig</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Spanglish</a:t>
            </a:r>
          </a:p>
          <a:p>
            <a:r>
              <a:rPr lang="en-US" sz="2000" baseline="1000">
                <a:solidFill>
                  <a:srgbClr val="000000"/>
                </a:solidFill>
              </a:rPr>
              <a:t>Realizador: Alfonso Gomez-Rejon</a:t>
            </a:r>
          </a:p>
          <a:p>
            <a:r>
              <a:rPr lang="en-US" sz="2000" baseline="1000">
                <a:solidFill>
                  <a:srgbClr val="000000"/>
                </a:solidFill>
              </a:rPr>
              <a:t>Ano de Lançamento: 2004</a:t>
            </a:r>
          </a:p>
          <a:p>
            <a:r>
              <a:rPr lang="en-US" sz="1500">
                <a:solidFill>
                  <a:srgbClr val="000000"/>
                </a:solidFill>
              </a:rPr>
              <a:t>Protagonistas: Adam Sandler, Téa Leoni, Paz Vega, Cloris Leachman, Shelbie Bruce, Sarah Steele, Ian Hyland, Victoria Luna, Cecilia Suárez, Ricardo Molina, Brenda Canela, Eddy Martin, Sarah Hyland, Spencer Locke, Liz Carey, Nicole Nieth, Jamie Kaler, James Lancaster, Philip Rosenthal, Angela Goethals, Sean Smith, Jonathan Hernandez, Thomas Haden Church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Dirty Work</a:t>
            </a:r>
          </a:p>
          <a:p>
            <a:r>
              <a:rPr lang="en-US" sz="2000" baseline="1000">
                <a:solidFill>
                  <a:srgbClr val="000000"/>
                </a:solidFill>
              </a:rPr>
              <a:t>Realizador: null</a:t>
            </a:r>
          </a:p>
          <a:p>
            <a:r>
              <a:rPr lang="en-US" sz="2000" baseline="1000">
                <a:solidFill>
                  <a:srgbClr val="000000"/>
                </a:solidFill>
              </a:rPr>
              <a:t>Ano de Lançamento: 1998</a:t>
            </a:r>
          </a:p>
          <a:p>
            <a:r>
              <a:rPr lang="en-US" sz="1500">
                <a:solidFill>
                  <a:srgbClr val="000000"/>
                </a:solidFill>
              </a:rPr>
              <a:t>Protagonistas: Norm Macdonald, Artie Lange, Jack Warden, Traylor Howard, Don Rickles, Christopher McDonald, Chevy Chase, Chris Farley, Rebecca Romijn, Adam Sandler, John Goodman, David Koechner, Gary Coleman, Ken Norton, Uni Park, Gerry Mendicino, Scott Gibson, Polly Shannon, Boyd Banks, Shane Daly, Jessica Booker, Conrad Bergschneider, Arturo Gil, George Chuvalo, Mif, Michael A. Miranda, Jennifer Steede, Cliff Saunders, Conrad Goode, Bess Motta, A. Frank Ruffo, Grant Nickalls, Chris Gillett, Bradley Reid, Joseph Sicilia, Matt Steinberg, Austin Pool, Matt Steinberg, Michael Vollans, Hrant Alianak, Deborah Hinderstein, Laura Stone, James Downey, Rummy Bishop, James Carroll, Paul O'Sullivan, B.J. McQueen, Tony Meyler, James Binkley, Johnie Chase, Kay Hawtrey, Lloyd White, Dini Petty, Mike Anscombe, Howard Jerome, Joslyn Wenn, Robbie Rox, Sanjay Taiwar, Trevor Bain, Gord Martineau, George Sperdakos, Eleanor Doyes, Laura Pudwell, Emilio Roman, Christine Odom, Richard Sali, Arlaine Wright, Michael Stevens, Kevin Farley, Henry Chan, Wilfrid Bray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The Best of Adam Sandler</a:t>
            </a:r>
          </a:p>
          <a:p>
            <a:r>
              <a:rPr lang="en-US" sz="2000" baseline="1000">
                <a:solidFill>
                  <a:srgbClr val="000000"/>
                </a:solidFill>
              </a:rPr>
              <a:t>Realizador: null</a:t>
            </a:r>
          </a:p>
          <a:p>
            <a:r>
              <a:rPr lang="en-US" sz="2000" baseline="1000">
                <a:solidFill>
                  <a:srgbClr val="000000"/>
                </a:solidFill>
              </a:rPr>
              <a:t>Ano de Lançamento: 1999</a:t>
            </a:r>
          </a:p>
          <a:p>
            <a:r>
              <a:rPr lang="en-US" sz="1500">
                <a:solidFill>
                  <a:srgbClr val="000000"/>
                </a:solidFill>
              </a:rPr>
              <a:t>Protagonistas: Adam Sandler, Alec Baldwin, David Duchovny, Courteney Cox, Shannen Doherty, Glenn Close, Kirstie Alley, Michael Keaton, Chris Farley, Rob Schneider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Pixels</a:t>
            </a:r>
          </a:p>
          <a:p>
            <a:r>
              <a:rPr lang="en-US" sz="2000" baseline="1000">
                <a:solidFill>
                  <a:srgbClr val="000000"/>
                </a:solidFill>
              </a:rPr>
              <a:t>Realizador: Chris Columbus</a:t>
            </a:r>
          </a:p>
          <a:p>
            <a:r>
              <a:rPr lang="en-US" sz="2000" baseline="1000">
                <a:solidFill>
                  <a:srgbClr val="000000"/>
                </a:solidFill>
              </a:rPr>
              <a:t>Ano de Lançamento: 2015</a:t>
            </a:r>
          </a:p>
          <a:p>
            <a:r>
              <a:rPr lang="en-US" sz="1500">
                <a:solidFill>
                  <a:srgbClr val="000000"/>
                </a:solidFill>
              </a:rPr>
              <a:t>Protagonistas: Matt Frewer, Adam Sandler, Michelle Monaghan, Peter Dinklage, Josh Gad, Kevin James, Ashley Benson, Dan Aykroyd, Jackie Sandler, Sean Bean, Jane Krakowski, Brian Cox, Matthew Lintz, Dan Patrick, Robert Smigel, Anthony Ippolito, Affion Crockett, Lainie Kazan, Denis Akiyama, Tom McCarthy, Jared Sandler, William S. Taylor, Rose Rollins, Tucker Smallwood, Serena Williams, Martha Stewart, Allen Covert, Nick Swardson, Rob Archer, Jack Fulton, Sadie Sandler, Bridget Graham, Jocelyn Hudon, Annika Pergament, Bill Lake, Mark Whelan, Sunny Sandler, Hannah Covert, Chris Titone, Abigail Covert, Sienna James, Shea James, Jonathan Loughran, Toru Iwatani, Jared Riley, Andrew Bambridge, Jacob Shinder, Margaret Killingbeck, Ron Mustafaa, Meher Pavri, Lamont James, James Preston Rogers, Bola Olubowale, Mark Sparks, Steve Wiebe, Sara Haines, Derwin Philips, Michael Boisvert, Colleen Reynolds, Jimi Shlag, Sistah Lois, Andrew McMichael, Gary Douglas, Eric Trask, Susie McLean, Dave Reachill, Daryl Hall, John Oates, Billy West, Holly Beavon, Joshua Holmes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Just Go with It</a:t>
            </a:r>
          </a:p>
          <a:p>
            <a:r>
              <a:rPr lang="en-US" sz="2000" baseline="1000">
                <a:solidFill>
                  <a:srgbClr val="000000"/>
                </a:solidFill>
              </a:rPr>
              <a:t>Realizador: Ronit Ravich-Boss</a:t>
            </a:r>
          </a:p>
          <a:p>
            <a:r>
              <a:rPr lang="en-US" sz="2000" baseline="1000">
                <a:solidFill>
                  <a:srgbClr val="000000"/>
                </a:solidFill>
              </a:rPr>
              <a:t>Ano de Lançamento: 2011</a:t>
            </a:r>
          </a:p>
          <a:p>
            <a:r>
              <a:rPr lang="en-US" sz="1500">
                <a:solidFill>
                  <a:srgbClr val="000000"/>
                </a:solidFill>
              </a:rPr>
              <a:t>Protagonistas: Adam Sandler, Jennifer Aniston, Nicole Kidman, Nick Swardson, Brooklyn Decker, Bailee Madison, Vanessa Villalovos, Kevin Nealon, Griffin Gluck, Allen Covert, Dave Matthews, Rachel Dratch, Dan Patrick, Minka Kelly, Jackie Sandler, Rakefet Abergel, Mario Joyner, Keegan-Michael Key, Rachel Specter, Elena Satine, Sadie Sandler, Jessica Jade Andres, Arlene Newman, Peter Dante, Julia Lea Wolov, Jana Sandler, Michael Laskin, Carol Ann Susi, Heidi Montag, Jillian Nelson, Lori Heuring, Branscombe Richmond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Punch-Drunk Love</a:t>
            </a:r>
          </a:p>
          <a:p>
            <a:r>
              <a:rPr lang="en-US" sz="2000" baseline="1000">
                <a:solidFill>
                  <a:srgbClr val="000000"/>
                </a:solidFill>
              </a:rPr>
              <a:t>Realizador: Paul Thomas Anderson</a:t>
            </a:r>
          </a:p>
          <a:p>
            <a:r>
              <a:rPr lang="en-US" sz="2000" baseline="1000">
                <a:solidFill>
                  <a:srgbClr val="000000"/>
                </a:solidFill>
              </a:rPr>
              <a:t>Ano de Lançamento: 2002</a:t>
            </a:r>
          </a:p>
          <a:p>
            <a:r>
              <a:rPr lang="en-US" sz="1500">
                <a:solidFill>
                  <a:srgbClr val="000000"/>
                </a:solidFill>
              </a:rPr>
              <a:t>Protagonistas: Adam Sandler, Emily Watson, Philip Seymour Hoffman, Luis Guzmán, Mary Lynn Rajskub, Robert Smigel, Jason Andrews, Don McManus, David Schrempf, Seann Conway, Rico Bueno, Hazel Mailloux, Karen Kilgariff, Julie Hermelin, Salvador Curiel, Jorge Barahona, Ernesto Quintero, Julius Steuer, Lisa Spector, Nicole Gelbard, Mia Weinberg, Karen Hermelin, Larry Ring, Kerry Gelbard, Ashley Clark</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Shakes the Clown</a:t>
            </a:r>
          </a:p>
          <a:p>
            <a:r>
              <a:rPr lang="en-US" sz="2000" baseline="1000">
                <a:solidFill>
                  <a:srgbClr val="000000"/>
                </a:solidFill>
              </a:rPr>
              <a:t>Realizador: null</a:t>
            </a:r>
          </a:p>
          <a:p>
            <a:r>
              <a:rPr lang="en-US" sz="2000" baseline="1000">
                <a:solidFill>
                  <a:srgbClr val="000000"/>
                </a:solidFill>
              </a:rPr>
              <a:t>Ano de Lançamento: 1991</a:t>
            </a:r>
          </a:p>
          <a:p>
            <a:r>
              <a:rPr lang="en-US" sz="1500">
                <a:solidFill>
                  <a:srgbClr val="000000"/>
                </a:solidFill>
              </a:rPr>
              <a:t>Protagonistas: Bobcat Goldthwait, Julie Brown, Bruce Baum, Steve Bean, Kathy Griffin, Florence Henderson, LaWanda Page, Robin Williams, Paul Dooley, Melissa Hurley, Paige Gosney, Eliza Coyle, Adam Sandler, Tom Kenny, Blake Clark, Gerald F. Edelstein, Jack Gallagher, Scott Herriott, Tim Kazurinsky, Sydney Lassick, Joel Murray, Shane Ricci, Johnny Silver, Cary Smith, Dan Spencer, Greg Travis, Tony V., Tom Villard, Martin Charles Warner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Grown Ups</a:t>
            </a:r>
          </a:p>
          <a:p>
            <a:r>
              <a:rPr lang="en-US" sz="2000" baseline="1000">
                <a:solidFill>
                  <a:srgbClr val="000000"/>
                </a:solidFill>
              </a:rPr>
              <a:t>Realizador: null</a:t>
            </a:r>
          </a:p>
          <a:p>
            <a:r>
              <a:rPr lang="en-US" sz="2000" baseline="1000">
                <a:solidFill>
                  <a:srgbClr val="000000"/>
                </a:solidFill>
              </a:rPr>
              <a:t>Ano de Lançamento: 2010</a:t>
            </a:r>
          </a:p>
          <a:p>
            <a:r>
              <a:rPr lang="en-US" sz="1500">
                <a:solidFill>
                  <a:srgbClr val="000000"/>
                </a:solidFill>
              </a:rPr>
              <a:t>Protagonistas: Adam Sandler, Kevin James, Chris Rock, David Spade, Rob Schneider, Salma Hayek, Maria Bello, Maya Rudolph, Steve Buscemi, Colin Quinn, Tim Meadows, Madison Riley, Jamie Chung, Ashley Loren, Jake Goldberg, Cameron Boyce, Alexys Nycole Sanchez, Nadji Jeter, China Anne McClain, Ada-Nicole Sanger, Frank Gingerich, Morgan Gingerich, Ebony Jo-Ann, Di Quon, Dan Patrick, Sadie Sandler, Jackie Sandler, Richie Minervini, Norm Macdonald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Hotel Transylvania</a:t>
            </a:r>
          </a:p>
          <a:p>
            <a:r>
              <a:rPr lang="en-US" sz="2000" baseline="1000">
                <a:solidFill>
                  <a:srgbClr val="000000"/>
                </a:solidFill>
              </a:rPr>
              <a:t>Realizador: Genndy Tartakovsky</a:t>
            </a:r>
          </a:p>
          <a:p>
            <a:r>
              <a:rPr lang="en-US" sz="2000" baseline="1000">
                <a:solidFill>
                  <a:srgbClr val="000000"/>
                </a:solidFill>
              </a:rPr>
              <a:t>Ano de Lançamento: 2012</a:t>
            </a:r>
          </a:p>
          <a:p>
            <a:r>
              <a:rPr lang="en-US" sz="1500">
                <a:solidFill>
                  <a:srgbClr val="000000"/>
                </a:solidFill>
              </a:rPr>
              <a:t>Protagonistas: Adam Sandler, Andy Samberg, Selena Gomez, Kevin James, Fran Drescher, Steve Buscemi, Molly Shannon, David Spade, Cee Lo Green, Sadie Sandler, Jon Lovitz, Luenell, Chris Parnell, Brian George, Brian Stack, Jackie Sandler, Rob Riggle, Paul Brittain, Robert Smigel, Jonny Solomon, Jim Wise, Brian McCann, Rose Abdoo, Kirk Baily, Corey Burton, Cam Clarke, Michael Corbett, Allen Covert, Rachel Crane, Collin Dean, Eddie Frierson, Bridget Hoffman, Rif Hutton, Tom Kenny, Scott Menville, Edie Mirman, Jessica Pennington, Alec Rosenthal, Katie Silverman, John Hans Tester, Sarah Thyre, Chris Titone, David Zyler, Maddie Taylor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Big Daddy</a:t>
            </a:r>
          </a:p>
          <a:p>
            <a:r>
              <a:rPr lang="en-US" sz="2000" baseline="1000">
                <a:solidFill>
                  <a:srgbClr val="000000"/>
                </a:solidFill>
              </a:rPr>
              <a:t>Realizador: Lisa Katcher</a:t>
            </a:r>
          </a:p>
          <a:p>
            <a:r>
              <a:rPr lang="en-US" sz="2000" baseline="1000">
                <a:solidFill>
                  <a:srgbClr val="000000"/>
                </a:solidFill>
              </a:rPr>
              <a:t>Ano de Lançamento: 1999</a:t>
            </a:r>
          </a:p>
          <a:p>
            <a:r>
              <a:rPr lang="en-US" sz="1500">
                <a:solidFill>
                  <a:srgbClr val="000000"/>
                </a:solidFill>
              </a:rPr>
              <a:t>Protagonistas: Adam Sandler, Joey Lauren Adams, Jon Stewart, Cole Sprouse, Dylan Sprouse, Leslie Mann, Rob Schneider, Steve Buscemi, Josh Mostel, Allen Covert, Kristy Swanson, Joseph Bologna, Peter Dante, Jonathan Loughran, Edmund Lyndeck, Larkin Malloy, Jared Sandler, Jackie Sandler, Geoffrey Horne, Deborah S. Craig, Dennis Dugan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Night of Too Many Stars: America Unites for Autism Programs</a:t>
            </a:r>
          </a:p>
          <a:p>
            <a:r>
              <a:rPr lang="en-US" sz="2000" baseline="1000">
                <a:solidFill>
                  <a:srgbClr val="000000"/>
                </a:solidFill>
              </a:rPr>
              <a:t>Realizador: null</a:t>
            </a:r>
          </a:p>
          <a:p>
            <a:r>
              <a:rPr lang="en-US" sz="2000" baseline="1000">
                <a:solidFill>
                  <a:srgbClr val="000000"/>
                </a:solidFill>
              </a:rPr>
              <a:t>Ano de Lançamento: 2017</a:t>
            </a:r>
          </a:p>
          <a:p>
            <a:r>
              <a:rPr lang="en-US" sz="1500">
                <a:solidFill>
                  <a:srgbClr val="000000"/>
                </a:solidFill>
              </a:rPr>
              <a:t>Protagonistas: Jon Stewart, Adam Sandler, Vincent D'Onofrio, Steve Carell, Paul Rudd, Steve Buscemi, Maya Rudolph, Fred Armisen, Sarah Silverman, Susan Sarandon, Ben McKenzie, Natasha Lyonne, Natasha Leggero, Ilana Glazer, Chris Rock, Amy Schumer, Jessica Williams, Will Forte, Abbi Jacobson, Uzo Aduba, Ronan Farrow, Martin Short, Louis C. K., Bill Burr, Cecily Strong, John Oliver, Gilbert Gottfried, Kenan Thompson, Tony Danza, Kyle Mooney, Jim Gaffigan, Aidy Bryant, Aasif Mandvi, Jon Bon Jovi, Matt Stone, "Weird Al" Yankovic, John Hodgman, Seth Meyers, Bob Barker, Rachel Feinstein, Robert Smigel, Jason Jones, Samantha Bee, Larry Wilmore, Andy Cohen, Martha Stewart, Paul Shaffer, Bill Nye, Hasan Minhaj, Hoda Kotb, Jordan Klepper, Al Roker, Tommy Hilfiger, Willie Geist, Tom Colicchio, Owen Suskind, Truck Hudson, Simon Feil, Kyle Knauf, Howie Mandel, Rob Corddry, John Mulaney, Olivia Munn, Ben Stiller, Ellie Kemper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The Best of Alec Baldwin</a:t>
            </a:r>
          </a:p>
          <a:p>
            <a:r>
              <a:rPr lang="en-US" sz="2000" baseline="1000">
                <a:solidFill>
                  <a:srgbClr val="000000"/>
                </a:solidFill>
              </a:rPr>
              <a:t>Realizador: null</a:t>
            </a:r>
          </a:p>
          <a:p>
            <a:r>
              <a:rPr lang="en-US" sz="2000" baseline="1000">
                <a:solidFill>
                  <a:srgbClr val="000000"/>
                </a:solidFill>
              </a:rPr>
              <a:t>Ano de Lançamento: 2006</a:t>
            </a:r>
          </a:p>
          <a:p>
            <a:r>
              <a:rPr lang="en-US" sz="1500">
                <a:solidFill>
                  <a:srgbClr val="000000"/>
                </a:solidFill>
              </a:rPr>
              <a:t>Protagonistas: Alec Baldwin,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Waterboy</a:t>
            </a:r>
          </a:p>
          <a:p>
            <a:r>
              <a:rPr lang="en-US" sz="2000" baseline="1000">
                <a:solidFill>
                  <a:srgbClr val="000000"/>
                </a:solidFill>
              </a:rPr>
              <a:t>Realizador: Frank Coraci</a:t>
            </a:r>
          </a:p>
          <a:p>
            <a:r>
              <a:rPr lang="en-US" sz="2000" baseline="1000">
                <a:solidFill>
                  <a:srgbClr val="000000"/>
                </a:solidFill>
              </a:rPr>
              <a:t>Ano de Lançamento: 1998</a:t>
            </a:r>
          </a:p>
          <a:p>
            <a:r>
              <a:rPr lang="en-US" sz="1500">
                <a:solidFill>
                  <a:srgbClr val="000000"/>
                </a:solidFill>
              </a:rPr>
              <a:t>Protagonistas: Adam Sandler, Kathy Bates, Fairuza Balk, Henry Winkler, Jerry Reed, Lawrence Gilliard Jr., Blake Clark, Peter Dante, Jonathan Loughran, Al Whiting, Clint Howard, Allen Covert, Rob Schneider, Lawrence Taylor, Dan Patrick, Jennifer Taylor, Kelly Hare, Brett Rice, John Farley, Kevin Farley, Lee Corso, Bill Cowher, Dan Fouts, Chris Fowler, Jimmy Johnson, Brent Musburger, Lynn Swann, Paul Wight, Tom Nowicki, Kevin Reid, Todd Holland, Robert Kokol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Going Overboard</a:t>
            </a:r>
          </a:p>
          <a:p>
            <a:r>
              <a:rPr lang="en-US" sz="2000" baseline="1000">
                <a:solidFill>
                  <a:srgbClr val="000000"/>
                </a:solidFill>
              </a:rPr>
              <a:t>Realizador: null</a:t>
            </a:r>
          </a:p>
          <a:p>
            <a:r>
              <a:rPr lang="en-US" sz="2000" baseline="1000">
                <a:solidFill>
                  <a:srgbClr val="000000"/>
                </a:solidFill>
              </a:rPr>
              <a:t>Ano de Lançamento: 1989</a:t>
            </a:r>
          </a:p>
          <a:p>
            <a:r>
              <a:rPr lang="en-US" sz="1500">
                <a:solidFill>
                  <a:srgbClr val="000000"/>
                </a:solidFill>
              </a:rPr>
              <a:t>Protagonistas: Adam Sandler, Scott LaRose, Tom Hodges, Lisa Collins, Peter Berg, Billy Zane, Burt Young, Valerie Breiman, Ricky Paull Goldin, Warren Selko, Billy Bob Thornton, Allen Covert, Joe Gieb, Laura Mraz, Elizabeth Primm, Stacey Marie Palmer, Lisa C. Vendetti, Catherine Satterwhite, Chris Bogard, Milton Berle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Billy Madison</a:t>
            </a:r>
          </a:p>
          <a:p>
            <a:r>
              <a:rPr lang="en-US" sz="2000" baseline="1000">
                <a:solidFill>
                  <a:srgbClr val="000000"/>
                </a:solidFill>
              </a:rPr>
              <a:t>Realizador: Tamra Davis</a:t>
            </a:r>
          </a:p>
          <a:p>
            <a:r>
              <a:rPr lang="en-US" sz="2000" baseline="1000">
                <a:solidFill>
                  <a:srgbClr val="000000"/>
                </a:solidFill>
              </a:rPr>
              <a:t>Ano de Lançamento: 1995</a:t>
            </a:r>
          </a:p>
          <a:p>
            <a:r>
              <a:rPr lang="en-US" sz="1500">
                <a:solidFill>
                  <a:srgbClr val="000000"/>
                </a:solidFill>
              </a:rPr>
              <a:t>Protagonistas: Adam Sandler, Darren McGavin, Bridgette Wilson, Bradley Whitford, Josh Mostel, Norm Macdonald, Mark Beltzman, Larry Hankin, Theresa Merritt, Dina Platias, Hrant Alianak, Vincent Marino, Christopher Kelk, Marc Donato, Joyce Gordon, Robert Smigel, Steve Buscemi, Chris Farley, James Downey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Mixed Nuts</a:t>
            </a:r>
          </a:p>
          <a:p>
            <a:r>
              <a:rPr lang="en-US" sz="2000" baseline="1000">
                <a:solidFill>
                  <a:srgbClr val="000000"/>
                </a:solidFill>
              </a:rPr>
              <a:t>Realizador: null</a:t>
            </a:r>
          </a:p>
          <a:p>
            <a:r>
              <a:rPr lang="en-US" sz="2000" baseline="1000">
                <a:solidFill>
                  <a:srgbClr val="000000"/>
                </a:solidFill>
              </a:rPr>
              <a:t>Ano de Lançamento: 1994</a:t>
            </a:r>
          </a:p>
          <a:p>
            <a:r>
              <a:rPr lang="en-US" sz="1500">
                <a:solidFill>
                  <a:srgbClr val="000000"/>
                </a:solidFill>
              </a:rPr>
              <a:t>Protagonistas: Steve Martin, Madeline Kahn, Robert Klein, Anthony LaPaglia, Juliette Lewis, Rob Reiner, Adam Sandler, Liev Schreiber, Rita Wilson, Parker Posey, Jon Stewart, Joely Fisher, Steven Randazzo, Christine Cavanaugh, Henry Brown, Garry Shandling, Steven Wright, Brian Markinson, Caroline Aaron, Mary Gross, Victor Garber, Sidney Armus, Michele Singer, Haley Joel Osment, Michael Badalucco, Joann Lamneck, France Iann, Jacqueline Murphy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 Day with the Meatball</a:t>
            </a:r>
          </a:p>
          <a:p>
            <a:r>
              <a:rPr lang="en-US" sz="2000" baseline="1000">
                <a:solidFill>
                  <a:srgbClr val="000000"/>
                </a:solidFill>
              </a:rPr>
              <a:t>Realizador: Nicholaus Goossen</a:t>
            </a:r>
          </a:p>
          <a:p>
            <a:r>
              <a:rPr lang="en-US" sz="2000" baseline="1000">
                <a:solidFill>
                  <a:srgbClr val="000000"/>
                </a:solidFill>
              </a:rPr>
              <a:t>Ano de Lançamento: 2002</a:t>
            </a:r>
          </a:p>
          <a:p>
            <a:r>
              <a:rPr lang="en-US" sz="1500">
                <a:solidFill>
                  <a:srgbClr val="000000"/>
                </a:solidFill>
              </a:rPr>
              <a:t>Protagonistas: Adam Sandler, Erinn Bartlett, J.D. Donaruma, Albert Malera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Mr. Deeds</a:t>
            </a:r>
          </a:p>
          <a:p>
            <a:r>
              <a:rPr lang="en-US" sz="2000" baseline="1000">
                <a:solidFill>
                  <a:srgbClr val="000000"/>
                </a:solidFill>
              </a:rPr>
              <a:t>Realizador: Steven Brill</a:t>
            </a:r>
          </a:p>
          <a:p>
            <a:r>
              <a:rPr lang="en-US" sz="2000" baseline="1000">
                <a:solidFill>
                  <a:srgbClr val="000000"/>
                </a:solidFill>
              </a:rPr>
              <a:t>Ano de Lançamento: 2002</a:t>
            </a:r>
          </a:p>
          <a:p>
            <a:r>
              <a:rPr lang="en-US" sz="1500">
                <a:solidFill>
                  <a:srgbClr val="000000"/>
                </a:solidFill>
              </a:rPr>
              <a:t>Protagonistas: Adam Sandler, Winona Ryder, John Turturro, Allen Covert, Peter Gallagher, Erick Avari, Jared Harris, Steve Buscemi, Conchata Ferrell, Peter Dante, Harve Presnell, Brandon Molale, John McEnroe, Blake Clark, J.B. Smoove, George Wallace, Gideon Jacobs, Al Sharpton, Rob Schneider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Men, Women &amp; Children</a:t>
            </a:r>
          </a:p>
          <a:p>
            <a:r>
              <a:rPr lang="en-US" sz="2000" baseline="1000">
                <a:solidFill>
                  <a:srgbClr val="000000"/>
                </a:solidFill>
              </a:rPr>
              <a:t>Realizador: Jason Reitman</a:t>
            </a:r>
          </a:p>
          <a:p>
            <a:r>
              <a:rPr lang="en-US" sz="2000" baseline="1000">
                <a:solidFill>
                  <a:srgbClr val="000000"/>
                </a:solidFill>
              </a:rPr>
              <a:t>Ano de Lançamento: 2014</a:t>
            </a:r>
          </a:p>
          <a:p>
            <a:r>
              <a:rPr lang="en-US" sz="1500">
                <a:solidFill>
                  <a:srgbClr val="000000"/>
                </a:solidFill>
              </a:rPr>
              <a:t>Protagonistas: Rosemarie DeWitt, Jennifer Garner, Judy Greer, Dean Norris, Adam Sandler, Emma Thompson, Olivia Crocicchia, Kaitlyn Dever, Ansel Elgort, Katherine Hughes, Elena Kampouris, Timothée Chalamet, William Peltz, Travis Tope, David Denman, Jason Douglas, Dennis Haysbert, Phil LaMarr, J.K. Simmons, Tina Parker, Colby Arps, Shane Lynch, Kaleb King, Richard Dillard, Nick W. Nicholson, Reece Everett Ryan, Gene Cervenka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Jack and Jill</a:t>
            </a:r>
          </a:p>
          <a:p>
            <a:r>
              <a:rPr lang="en-US" sz="2000" baseline="1000">
                <a:solidFill>
                  <a:srgbClr val="000000"/>
                </a:solidFill>
              </a:rPr>
              <a:t>Realizador: Ronit Ravich-Boss</a:t>
            </a:r>
          </a:p>
          <a:p>
            <a:r>
              <a:rPr lang="en-US" sz="2000" baseline="1000">
                <a:solidFill>
                  <a:srgbClr val="000000"/>
                </a:solidFill>
              </a:rPr>
              <a:t>Ano de Lançamento: 2011</a:t>
            </a:r>
          </a:p>
          <a:p>
            <a:r>
              <a:rPr lang="en-US" sz="1500">
                <a:solidFill>
                  <a:srgbClr val="000000"/>
                </a:solidFill>
              </a:rPr>
              <a:t>Protagonistas: Adam Sandler, Katie Holmes, Al Pacino, Eugenio Derbez, Tim Meadows, Nick Swardson, Allen Covert, Elodie Tougne, Dana Carvey, David Spade, Norm Macdonald, Santiago Segura, Rohan Chand, Rachel Reynolds, Ruben Rabasa, Sadie Sandler, Katie Cockrell, Kellie Cockrell, Owen Benjamin, Johnny Depp, John McEnroe, Peter Dante, Jared Fogle, Billy Blanks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Adam Sandler Goes to Hell</a:t>
            </a:r>
          </a:p>
          <a:p>
            <a:r>
              <a:rPr lang="en-US" sz="2000" baseline="1000">
                <a:solidFill>
                  <a:srgbClr val="000000"/>
                </a:solidFill>
              </a:rPr>
              <a:t>Realizador: Jeffrey Schwarz</a:t>
            </a:r>
          </a:p>
          <a:p>
            <a:r>
              <a:rPr lang="en-US" sz="2000" baseline="1000">
                <a:solidFill>
                  <a:srgbClr val="000000"/>
                </a:solidFill>
              </a:rPr>
              <a:t>Ano de Lançamento: 2001</a:t>
            </a:r>
          </a:p>
          <a:p>
            <a:r>
              <a:rPr lang="en-US" sz="1500">
                <a:solidFill>
                  <a:srgbClr val="000000"/>
                </a:solidFill>
              </a:rPr>
              <a:t>Protagonistas: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Top Five</a:t>
            </a:r>
          </a:p>
          <a:p>
            <a:r>
              <a:rPr lang="en-US" sz="2000" baseline="1000">
                <a:solidFill>
                  <a:srgbClr val="000000"/>
                </a:solidFill>
              </a:rPr>
              <a:t>Realizador: Nelson George</a:t>
            </a:r>
          </a:p>
          <a:p>
            <a:r>
              <a:rPr lang="en-US" sz="2000" baseline="1000">
                <a:solidFill>
                  <a:srgbClr val="000000"/>
                </a:solidFill>
              </a:rPr>
              <a:t>Ano de Lançamento: 2014</a:t>
            </a:r>
          </a:p>
          <a:p>
            <a:r>
              <a:rPr lang="en-US" sz="1500">
                <a:solidFill>
                  <a:srgbClr val="000000"/>
                </a:solidFill>
              </a:rPr>
              <a:t>Protagonistas: Chris Rock, Rosario Dawson, J.B. Smoove, Gabrielle Union, Romany Malco, Hayley Marie Norman, Anders Holm, Cedric the Entertainer, Kevin Hart, Adam Sandler, Whoopi Goldberg, Jerry Seinfeld, Tracy Morgan, Sherri Shepherd, Leslie Jones, Ben Vereen, Tom Papa, Brian Regan, DMX, Jay Pharoah, Taraji P. Henson, Gabourey Sidibe, Annaleigh Ashford, Greta Lee, Hassan Johnson, Tichina Arnold, Phillip Boykin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Murder Mystery 2</a:t>
            </a:r>
          </a:p>
          <a:p>
            <a:r>
              <a:rPr lang="en-US" sz="2000" baseline="1000">
                <a:solidFill>
                  <a:srgbClr val="000000"/>
                </a:solidFill>
              </a:rPr>
              <a:t>Realizador: null</a:t>
            </a:r>
          </a:p>
          <a:p>
            <a:r>
              <a:rPr lang="en-US" sz="2000" baseline="1000">
                <a:solidFill>
                  <a:srgbClr val="000000"/>
                </a:solidFill>
              </a:rPr>
              <a:t>Ano de Lançamento: null</a:t>
            </a:r>
          </a:p>
          <a:p>
            <a:r>
              <a:rPr lang="en-US" sz="1500">
                <a:solidFill>
                  <a:srgbClr val="000000"/>
                </a:solidFill>
              </a:rPr>
              <a:t>Protagonistas: Adam Sandler, Jennifer Aniston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Hotel Transylvania 3: Summer Vacation</a:t>
            </a:r>
          </a:p>
          <a:p>
            <a:r>
              <a:rPr lang="en-US" sz="2000" baseline="1000">
                <a:solidFill>
                  <a:srgbClr val="000000"/>
                </a:solidFill>
              </a:rPr>
              <a:t>Realizador: Genndy Tartakovsky</a:t>
            </a:r>
          </a:p>
          <a:p>
            <a:r>
              <a:rPr lang="en-US" sz="2000" baseline="1000">
                <a:solidFill>
                  <a:srgbClr val="000000"/>
                </a:solidFill>
              </a:rPr>
              <a:t>Ano de Lançamento: 2018</a:t>
            </a:r>
          </a:p>
          <a:p>
            <a:r>
              <a:rPr lang="en-US" sz="1500">
                <a:solidFill>
                  <a:srgbClr val="000000"/>
                </a:solidFill>
              </a:rPr>
              <a:t>Protagonistas: Adam Sandler, Andy Samberg, Selena Gomez, Kevin James, David Spade, Steve Buscemi, Keegan-Michael Key, Molly Shannon, Fran Drescher, Kathryn Hahn, Jim Gaffigan, Mel Brooks, Asher Blinkoff, Sadie Sandler, Chrissy Teigen, Alison Hammond, Joe Whyte, Aaron LaPlante, Sunny Sandler, Tara Strong, Libby Thomas Dickey, Jaime Camil, Joe Jonas, Chris Parnell, Fred Tatasciore, Kari Wahlgren, Brian T. Delaney, Robin Atkin Downes, Jessica Gee-George, Grant George, Todd Haberkorn, Rif Hutton, Lex Lang, Mona Marshall, Michelle Ruff, Joseph Sanfelippo, Keith Silverstein, Kirk Thornton, Amanda Troop, Audrey Wasilewski, Debra Wilson, Michael-Leon Wooley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Eat Drink Laugh: The Story of The Comic Strip</a:t>
            </a:r>
          </a:p>
          <a:p>
            <a:r>
              <a:rPr lang="en-US" sz="2000" baseline="1000">
                <a:solidFill>
                  <a:srgbClr val="000000"/>
                </a:solidFill>
              </a:rPr>
              <a:t>Realizador: Brent Sterling Nemetz</a:t>
            </a:r>
          </a:p>
          <a:p>
            <a:r>
              <a:rPr lang="en-US" sz="2000" baseline="1000">
                <a:solidFill>
                  <a:srgbClr val="000000"/>
                </a:solidFill>
              </a:rPr>
              <a:t>Ano de Lançamento: 2014</a:t>
            </a:r>
          </a:p>
          <a:p>
            <a:r>
              <a:rPr lang="en-US" sz="1500">
                <a:solidFill>
                  <a:srgbClr val="000000"/>
                </a:solidFill>
              </a:rPr>
              <a:t>Protagonistas: Richard Belzer, Bill Maher, Jay Leno, Kevin Nealon, George Wallace, Chris Rock, Billy Crystal, Eddie Murphy, Jerry Seinfeld,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Animal</a:t>
            </a:r>
          </a:p>
          <a:p>
            <a:r>
              <a:rPr lang="en-US" sz="2000" baseline="1000">
                <a:solidFill>
                  <a:srgbClr val="000000"/>
                </a:solidFill>
              </a:rPr>
              <a:t>Realizador: Luke Greenfield</a:t>
            </a:r>
          </a:p>
          <a:p>
            <a:r>
              <a:rPr lang="en-US" sz="2000" baseline="1000">
                <a:solidFill>
                  <a:srgbClr val="000000"/>
                </a:solidFill>
              </a:rPr>
              <a:t>Ano de Lançamento: 2001</a:t>
            </a:r>
          </a:p>
          <a:p>
            <a:r>
              <a:rPr lang="en-US" sz="1500">
                <a:solidFill>
                  <a:srgbClr val="000000"/>
                </a:solidFill>
              </a:rPr>
              <a:t>Protagonistas: Rob Schneider, Colleen Haskell, John C. McGinley, Edward Asner, Guy Torry, Adam Sandler, Michael Caton, Louis Lombardi, Bob Rubin, Pilar Schneider, Scott Wilson, Raymond Ma, Harry Dean Stanton, Norm Macdonald, Noel Gugliemi, Morisa Taylor Kaplan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WWE WrestleMania 21</a:t>
            </a:r>
          </a:p>
          <a:p>
            <a:r>
              <a:rPr lang="en-US" sz="2000" baseline="1000">
                <a:solidFill>
                  <a:srgbClr val="000000"/>
                </a:solidFill>
              </a:rPr>
              <a:t>Realizador: Kevin Dunn</a:t>
            </a:r>
          </a:p>
          <a:p>
            <a:r>
              <a:rPr lang="en-US" sz="2000" baseline="1000">
                <a:solidFill>
                  <a:srgbClr val="000000"/>
                </a:solidFill>
              </a:rPr>
              <a:t>Ano de Lançamento: 2005</a:t>
            </a:r>
          </a:p>
          <a:p>
            <a:r>
              <a:rPr lang="en-US" sz="1500">
                <a:solidFill>
                  <a:srgbClr val="000000"/>
                </a:solidFill>
              </a:rPr>
              <a:t>Protagonistas: Paul Michael Lévesque, Dave Bautista, John Cena, John Layfield, Paul Wight, Steve Austin, Kurt Angle, Michael Hickenbottom, Trish Stratus, Christy Hemme, Amy Dumas, Mark Calaway, Randy Orton, Bob Orton, Jr., Adam Copeland, Chris Irvine, Chris Benoit, Shelton Benjamin, William Jason Reso, Glenn Jacobs, Travis Tomko, Óscar Gutiérrez Rubio, Eddie Guerrero, Gregory Shane Helms, Gene Snisky, Chris Mordetzky, Stacy Keibler, Eric Bischoff, Candice Michelle, Maria Kanellis, Nick Dinsmore, Hulk Hogan, David Arquette, Adam Sandler, Darren Matthews, Paul London, Sho Funaki, Matt Hyson, Jon Heidenreich, Maven Huffman, Robert Howard, Amy Weber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Feeding America Comedy Festival</a:t>
            </a:r>
          </a:p>
          <a:p>
            <a:r>
              <a:rPr lang="en-US" sz="2000" baseline="1000">
                <a:solidFill>
                  <a:srgbClr val="000000"/>
                </a:solidFill>
              </a:rPr>
              <a:t>Realizador: null</a:t>
            </a:r>
          </a:p>
          <a:p>
            <a:r>
              <a:rPr lang="en-US" sz="2000" baseline="1000">
                <a:solidFill>
                  <a:srgbClr val="000000"/>
                </a:solidFill>
              </a:rPr>
              <a:t>Ano de Lançamento: 2020</a:t>
            </a:r>
          </a:p>
          <a:p>
            <a:r>
              <a:rPr lang="en-US" sz="1500">
                <a:solidFill>
                  <a:srgbClr val="000000"/>
                </a:solidFill>
              </a:rPr>
              <a:t>Protagonistas: Adam Carolla, Jack Black, Wayne Brady, Chris Rock, Adam Sandler, Marlon Wayans, Eddie Murphy, Billy Crystal, J.B. Smoove, Cedric the Entertainer, Margaret Cho, Sarah Silverman, Andrew Dice Clay, Tim Meadows, Caroline Rhea, Deon Cole, Tommy Davidson, Bill Engvall, Kenan Thompson, Mike Epps, Billy Gardell, Brad Garrett, Whoopi Goldberg, Tiffany Haddish, Kevin Hart, Whitney Cummings, Taraji P. Henson, Kevin James, Jim Jefferies, Jamie Kennedy, Keegan-Michael Key, George Lopez, Jon Lovitz, Louie Anderson, Sebastian Maniscalco, Marc Maron, Howie Mandel, Sheryl Underwood, Will Smith, Tina Fey, Michael Che, Seth Meyers, Russell Peters, Jeff Ross, Jodi Miller, Dane Cook, Stephen Colbert, Jim Gaffigan, Wanda Sykes, Will Ferrell, Colin Quinn, Melissa Joan Hart, Beth Broderick, Lucy Davis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 Now Pronounce You Chuck &amp; Larry</a:t>
            </a:r>
          </a:p>
          <a:p>
            <a:r>
              <a:rPr lang="en-US" sz="2000" baseline="1000">
                <a:solidFill>
                  <a:srgbClr val="000000"/>
                </a:solidFill>
              </a:rPr>
              <a:t>Realizador: Tom Shadyac</a:t>
            </a:r>
          </a:p>
          <a:p>
            <a:r>
              <a:rPr lang="en-US" sz="2000" baseline="1000">
                <a:solidFill>
                  <a:srgbClr val="000000"/>
                </a:solidFill>
              </a:rPr>
              <a:t>Ano de Lançamento: 2007</a:t>
            </a:r>
          </a:p>
          <a:p>
            <a:r>
              <a:rPr lang="en-US" sz="1500">
                <a:solidFill>
                  <a:srgbClr val="000000"/>
                </a:solidFill>
              </a:rPr>
              <a:t>Protagonistas: Adam Sandler, Kevin James, Jessica Biel, Dan Aykroyd, Ving Rhames, Steve Buscemi, Nicholas Turturro, Allen Covert, Rachel Dratch, Nick Swardson, Richard Chamberlain, Jamie Chung, Becky O'Donohue, Shelby Adamowsky, Jessie O'Donohue, Chandra West, Jackie Sandler, Kathleen Doyle, Tila Tequila, Jina Song, Candace Kita, Lena Yada, Richard Kline, Blake Clark, Mary Pat Gleason, Matt Winston, Lance Bass, Dave Matthews, Dan Patrick, Rob Corddry, Robert Smigel, Gary Valentine, Jonathan Loughran, Peter Dante, Michael Buscemi, J.D. Donaruma, Cole Morgen, Brad Grunberg, Marc Vann, Rob Schneider, David Spade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Pauly Shore Is Dead</a:t>
            </a:r>
          </a:p>
          <a:p>
            <a:r>
              <a:rPr lang="en-US" sz="2000" baseline="1000">
                <a:solidFill>
                  <a:srgbClr val="000000"/>
                </a:solidFill>
              </a:rPr>
              <a:t>Realizador: null</a:t>
            </a:r>
          </a:p>
          <a:p>
            <a:r>
              <a:rPr lang="en-US" sz="2000" baseline="1000">
                <a:solidFill>
                  <a:srgbClr val="000000"/>
                </a:solidFill>
              </a:rPr>
              <a:t>Ano de Lançamento: 2003</a:t>
            </a:r>
          </a:p>
          <a:p>
            <a:r>
              <a:rPr lang="en-US" sz="1500">
                <a:solidFill>
                  <a:srgbClr val="000000"/>
                </a:solidFill>
              </a:rPr>
              <a:t>Protagonistas: Pauly Shore, Sean Penn, Charlie Sheen, Whoopi Goldberg, Snoop Dogg, Dr. Dre, Jaime Bergman, Todd Bridges, W. Earl Brown, Bobby Lee, Don Jamieson, Mario López, Andy Dick, Pamela Anderson, Michael Madsen, Carson Daly, Craig Kilborn, Bill Maher, Jason Mewes, Ja Rule, Chris Rock, Tommy Chong, Sherri Shepherd, Corey Feldman, Verne Troyer, Scott "Carrot Top" Thompson, Jerry Springer, Paris Hilton, Tommy Lee, Vince Vaughn, Adam Sandler, Ben Stiller, Ellen DeGeneres, Dustin Diamond, Clint Howard, Kurt Loder, Taylor Negron, Tom Sizemore, Britney Spears, Dennis Burkley, A.J. Benza, Ashley L. Anderson, Camille Anderson, Adam Barnhardt, Susan James Berger, B-Real, Erica Dahm, Jaclyn Dahm, Nicole Dahm, Rick Ducommun, Jerry Dunphy, Perry Farrell, Heidi Fleiss, Kirk Fox, Craig Gass, Carlos Gómez, Nicky Hilton, Kato Kaelin, Brian Lester, Angela Little, Mark McGrath, Gerardo Mejía, Diane Mizota, Shanna Moakler, Pat O'Brien, Nancy O'Dell, Harris Peet, Matt Pinfield, Sally Jessy Raphael, Christopher Reid, Johnny A. Sanchez, Sherri Shepherd, Mitzi Shore, Lala Sloatman, Freddy Soto, Julie Stranahan, Charlie Viracola, Amy Weber, Kevin Weisman, Montel Williams, Marcia Wright, Simone Bargetze, Heather Elizabeth Parkhurst, Wes Borland, Adam Del Rio, Charles Fleischer, Isaac Hanson, Taylor Hanson, Zac Hanson, Dexter Holland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Hot Chick</a:t>
            </a:r>
          </a:p>
          <a:p>
            <a:r>
              <a:rPr lang="en-US" sz="2000" baseline="1000">
                <a:solidFill>
                  <a:srgbClr val="000000"/>
                </a:solidFill>
              </a:rPr>
              <a:t>Realizador: Tom Brady</a:t>
            </a:r>
          </a:p>
          <a:p>
            <a:r>
              <a:rPr lang="en-US" sz="2000" baseline="1000">
                <a:solidFill>
                  <a:srgbClr val="000000"/>
                </a:solidFill>
              </a:rPr>
              <a:t>Ano de Lançamento: 2002</a:t>
            </a:r>
          </a:p>
          <a:p>
            <a:r>
              <a:rPr lang="en-US" sz="1500">
                <a:solidFill>
                  <a:srgbClr val="000000"/>
                </a:solidFill>
              </a:rPr>
              <a:t>Protagonistas: Rob Schneider, Rachel McAdams, Anna Faris, Matthew Lawrence, Eric Christian Olsen, Robert Davi, Melora Hardin, Alexandra Holden, Maritza Murray, Fay Hauser, Jodi Long, Tia Mowry, Tamera Mowry-Housley, Lee Garlington, Angie Stone, Matt Weinberg, Leila Kenzle, Michelle Branch, Michael O'Keefe, Megan Kuhlmann, Ashlee Simpson, Maria-Elena Laas, Adam Sandler, Katie Lohmann, Rebecca Lin, Berglind Icey, Louis Lombardi, Teresa Espinosa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Bulletproof</a:t>
            </a:r>
          </a:p>
          <a:p>
            <a:r>
              <a:rPr lang="en-US" sz="2000" baseline="1000">
                <a:solidFill>
                  <a:srgbClr val="000000"/>
                </a:solidFill>
              </a:rPr>
              <a:t>Realizador: Ernest R. Dickerson</a:t>
            </a:r>
          </a:p>
          <a:p>
            <a:r>
              <a:rPr lang="en-US" sz="2000" baseline="1000">
                <a:solidFill>
                  <a:srgbClr val="000000"/>
                </a:solidFill>
              </a:rPr>
              <a:t>Ano de Lançamento: 1996</a:t>
            </a:r>
          </a:p>
          <a:p>
            <a:r>
              <a:rPr lang="en-US" sz="1500">
                <a:solidFill>
                  <a:srgbClr val="000000"/>
                </a:solidFill>
              </a:rPr>
              <a:t>Protagonistas: Damon Wayans, Adam Sandler, James Caan, Jeep Swenson, James Farentino, Kristen Wilson, Larry McCoy, Allen Covert, Bill Nunn, Monica Potter, Andrew Shaifer, Garret Sato, Mark Roberts, Mark Casella, Jonathan Loughran, Steve White, Gwen McGee, Bill Capizzi, Charmaine Craig, Jill Holden, Xander Berkeley, Sal Landi, David Labiosa, Conrad Goode, Maury Sterling, Scott Hoxby, Victor Aaron, Jacqui Dickerson, Donna M. Duffy, Janice Rivera, Loetta Earnest, Cindy Barrera, Ford Scott, John Decker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Week Of</a:t>
            </a:r>
          </a:p>
          <a:p>
            <a:r>
              <a:rPr lang="en-US" sz="2000" baseline="1000">
                <a:solidFill>
                  <a:srgbClr val="000000"/>
                </a:solidFill>
              </a:rPr>
              <a:t>Realizador: Francisco Ortiz</a:t>
            </a:r>
          </a:p>
          <a:p>
            <a:r>
              <a:rPr lang="en-US" sz="2000" baseline="1000">
                <a:solidFill>
                  <a:srgbClr val="000000"/>
                </a:solidFill>
              </a:rPr>
              <a:t>Ano de Lançamento: 2018</a:t>
            </a:r>
          </a:p>
          <a:p>
            <a:r>
              <a:rPr lang="en-US" sz="1500">
                <a:solidFill>
                  <a:srgbClr val="000000"/>
                </a:solidFill>
              </a:rPr>
              <a:t>Protagonistas: Adam Sandler, Chris Rock, Steve Buscemi, Rachel Dratch, Allison Strong, Roland Buck III, Katie Hartman, Chloe Himmelman, Jake Lippmann, Jim Barone, June Gable, Suzanne Shepherd, Nasser Faris, Jared Sandler, Andrew Polk, Liz Larsen, Jackie Sandler, Maury Ginsberg, Noah Robbins, Griffin Santopietro, Melanie Nicholls-King, Jorge Luna, Rob Morgan, Germar Terrell Gardner, Patricia Belcher, Rachel Pegram, Chuck Nice, Kenajuan Bentley, Scott Cohen, Alex Song, Langan Kingsley, Rebecca Vigil, Joel Garland, Chris Titone, Garry Pastore, Robert Smigel, Misti Dawn Garritano, Brock Yurich, Nik Sadhnani, Michael James Levy, Teddy Coluca, Joe Passaro, Dominick Foresto, Sunny Sandler, Eric Lamonsoff, Aubrey Saverino, Dan Patrick, Sadie Sandler, Andy Taylor, Paul Pabst, Patrick O'Connor, Todd J. Fritz, Andrew J. Perloff, Roey Smigel, Ethan Smigel, Alex Cranmer, Joe Stapleton, Shannon Thornton, Whitney Rae Grandell, Alicia Ellen Moore, Francesca Mars, Peter Romano, Max Chernin, Joe Avellar, Duarte Geraldino, Alice Gainer, Joel Kim Booster, Ronnie Mund, Jeff Kobrin, Joseph Malovany, Liz Samuel, David Storch, Graydon Long, Randy Ramos Jr., Jose Emilio Borrero, Izzy Ruiz, Joseph Vecsey, Scott Aiello, Grandma Yetta, Elia Athans, Caliph Jones, Tobi Kanter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Couch</a:t>
            </a:r>
          </a:p>
          <a:p>
            <a:r>
              <a:rPr lang="en-US" sz="2000" baseline="1000">
                <a:solidFill>
                  <a:srgbClr val="000000"/>
                </a:solidFill>
              </a:rPr>
              <a:t>Realizador: Paul Thomas Anderson</a:t>
            </a:r>
          </a:p>
          <a:p>
            <a:r>
              <a:rPr lang="en-US" sz="2000" baseline="1000">
                <a:solidFill>
                  <a:srgbClr val="000000"/>
                </a:solidFill>
              </a:rPr>
              <a:t>Ano de Lançamento: 2003</a:t>
            </a:r>
          </a:p>
          <a:p>
            <a:r>
              <a:rPr lang="en-US" sz="1500">
                <a:solidFill>
                  <a:srgbClr val="000000"/>
                </a:solidFill>
              </a:rPr>
              <a:t>Protagonistas: Adam Sandler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Improv: 50 Years Behind the Brick Wall</a:t>
            </a:r>
          </a:p>
          <a:p>
            <a:r>
              <a:rPr lang="en-US" sz="2000" baseline="1000">
                <a:solidFill>
                  <a:srgbClr val="000000"/>
                </a:solidFill>
              </a:rPr>
              <a:t>Realizador: null</a:t>
            </a:r>
          </a:p>
          <a:p>
            <a:r>
              <a:rPr lang="en-US" sz="2000" baseline="1000">
                <a:solidFill>
                  <a:srgbClr val="000000"/>
                </a:solidFill>
              </a:rPr>
              <a:t>Ano de Lançamento: 2013</a:t>
            </a:r>
          </a:p>
          <a:p>
            <a:r>
              <a:rPr lang="en-US" sz="1500">
                <a:solidFill>
                  <a:srgbClr val="000000"/>
                </a:solidFill>
              </a:rPr>
              <a:t>Protagonistas: Adam Sandler, Budd Friedman, Richard Belzer, Lewis Black, Russell Brand, George Carlin, Billy Crystal, Rodney Dangerfield, Jimmy Fallon, Kathy Griffin, Jim Carrey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Hotel Transylvania 4</a:t>
            </a:r>
          </a:p>
          <a:p>
            <a:r>
              <a:rPr lang="en-US" sz="2000" baseline="1000">
                <a:solidFill>
                  <a:srgbClr val="000000"/>
                </a:solidFill>
              </a:rPr>
              <a:t>Realizador: Genndy Tartakovsky</a:t>
            </a:r>
          </a:p>
          <a:p>
            <a:r>
              <a:rPr lang="en-US" sz="2000" baseline="1000">
                <a:solidFill>
                  <a:srgbClr val="000000"/>
                </a:solidFill>
              </a:rPr>
              <a:t>Ano de Lançamento: 2021</a:t>
            </a:r>
          </a:p>
          <a:p>
            <a:r>
              <a:rPr lang="en-US" sz="1500">
                <a:solidFill>
                  <a:srgbClr val="000000"/>
                </a:solidFill>
              </a:rPr>
              <a:t>Protagonistas: Adam Sandler, Andy Samberg, Selena Gomez</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A Tribute to Chris Farley</a:t>
            </a:r>
          </a:p>
          <a:p>
            <a:r>
              <a:rPr lang="en-US" sz="2000" baseline="1000">
                <a:solidFill>
                  <a:srgbClr val="000000"/>
                </a:solidFill>
              </a:rPr>
              <a:t>Realizador: Beth McCarthy-Miller</a:t>
            </a:r>
          </a:p>
          <a:p>
            <a:r>
              <a:rPr lang="en-US" sz="2000" baseline="1000">
                <a:solidFill>
                  <a:srgbClr val="000000"/>
                </a:solidFill>
              </a:rPr>
              <a:t>Ano de Lançamento: 1998</a:t>
            </a:r>
          </a:p>
          <a:p>
            <a:r>
              <a:rPr lang="en-US" sz="1500">
                <a:solidFill>
                  <a:srgbClr val="000000"/>
                </a:solidFill>
              </a:rPr>
              <a:t>Protagonistas: Tim Meadows, Phil Hartman, Julia Sweeney, David Spade, Christina Applegate, Patrick Swayze, Kevin Nealon, Alec Baldwin, Janeane Garofalo, Dana Carvey, Jeff Daniels, Paul McCartney, George Wendt, Michael Jordan, Norm Macdonald, Sarah Silverman, Dennis Miller, Christian Slater, Adam Sandler, Mike Myers, Michael Keaton, Chris Farley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Little Nicky</a:t>
            </a:r>
          </a:p>
          <a:p>
            <a:r>
              <a:rPr lang="en-US" sz="2000" baseline="1000">
                <a:solidFill>
                  <a:srgbClr val="000000"/>
                </a:solidFill>
              </a:rPr>
              <a:t>Realizador: Steven Brill</a:t>
            </a:r>
          </a:p>
          <a:p>
            <a:r>
              <a:rPr lang="en-US" sz="2000" baseline="1000">
                <a:solidFill>
                  <a:srgbClr val="000000"/>
                </a:solidFill>
              </a:rPr>
              <a:t>Ano de Lançamento: 2000</a:t>
            </a:r>
          </a:p>
          <a:p>
            <a:r>
              <a:rPr lang="en-US" sz="1500">
                <a:solidFill>
                  <a:srgbClr val="000000"/>
                </a:solidFill>
              </a:rPr>
              <a:t>Protagonistas: Adam Sandler, Patricia Arquette, Harvey Keitel, Rhys Ifans, Tom Lister Jr., Rodney Dangerfield, Allen Covert, Peter Dante, Jonathan Loughran, Robert Smigel, Reese Witherspoon, Dana Carvey, Jon Lovitz, Kevin Nealon, Michael McKean, Blake Clark, Rob Schneider, John Witherspoon, Clint Howard, Leah Lail, Jackie Sandler, Frank Sivero, Lewis Arquette, George Wallace, Christopher Carroll, Ellen Cleghorne, Reggie McFadden, Philip Bolden, Laura Harring, Erinn Bartlett, Henry Winkler, Ozzy Osbourne, Bill Walton, Regis Philbin, Sylvia Lopez, Sid Ganis, Troy Brown, Stuart Rudin, Lillian Adams, Dan Marino, Carl Weathers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That's My Boy</a:t>
            </a:r>
          </a:p>
          <a:p>
            <a:r>
              <a:rPr lang="en-US" sz="2000" baseline="1000">
                <a:solidFill>
                  <a:srgbClr val="000000"/>
                </a:solidFill>
              </a:rPr>
              <a:t>Realizador: null</a:t>
            </a:r>
          </a:p>
          <a:p>
            <a:r>
              <a:rPr lang="en-US" sz="2000" baseline="1000">
                <a:solidFill>
                  <a:srgbClr val="000000"/>
                </a:solidFill>
              </a:rPr>
              <a:t>Ano de Lançamento: 2012</a:t>
            </a:r>
          </a:p>
          <a:p>
            <a:r>
              <a:rPr lang="en-US" sz="1500">
                <a:solidFill>
                  <a:srgbClr val="000000"/>
                </a:solidFill>
              </a:rPr>
              <a:t>Protagonistas: Adam Sandler, Susan Sarandon, Eva Amurri Martino, Leighton Meester, Andy Samberg, James Caan, Vanilla Ice, Dan Patrick, Todd Bridges, Will Forte, Rachel Dratch, Milo Ventimiglia, Blake Clark, Meagen Fay, Tony Orlando, Ciara, Peggy Stewart, Nick Swardson, Luenell, Ana Gasteyer, Julia Lea Wolov, Rebecca Marshall, Carrie Wiita, Abigail Klein, Sadie Sandler, Sunny Sandler, Colin Quinn, John Franchi, Peter Dante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Vh1 Rock Honors: The Who</a:t>
            </a:r>
          </a:p>
          <a:p>
            <a:r>
              <a:rPr lang="en-US" sz="2000" baseline="1000">
                <a:solidFill>
                  <a:srgbClr val="000000"/>
                </a:solidFill>
              </a:rPr>
              <a:t>Realizador: null</a:t>
            </a:r>
          </a:p>
          <a:p>
            <a:r>
              <a:rPr lang="en-US" sz="2000" baseline="1000">
                <a:solidFill>
                  <a:srgbClr val="000000"/>
                </a:solidFill>
              </a:rPr>
              <a:t>Ano de Lançamento: 2008</a:t>
            </a:r>
          </a:p>
          <a:p>
            <a:r>
              <a:rPr lang="en-US" sz="1500">
                <a:solidFill>
                  <a:srgbClr val="000000"/>
                </a:solidFill>
              </a:rPr>
              <a:t>Protagonistas: Roger Daltrey, Pete Townshend, Adam Sandler, Rainn Wilson, Jack Black, Mila Kunis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Zookeeper</a:t>
            </a:r>
          </a:p>
          <a:p>
            <a:r>
              <a:rPr lang="en-US" sz="2000" baseline="1000">
                <a:solidFill>
                  <a:srgbClr val="000000"/>
                </a:solidFill>
              </a:rPr>
              <a:t>Realizador: Frank Coraci</a:t>
            </a:r>
          </a:p>
          <a:p>
            <a:r>
              <a:rPr lang="en-US" sz="2000" baseline="1000">
                <a:solidFill>
                  <a:srgbClr val="000000"/>
                </a:solidFill>
              </a:rPr>
              <a:t>Ano de Lançamento: 2011</a:t>
            </a:r>
          </a:p>
          <a:p>
            <a:r>
              <a:rPr lang="en-US" sz="1500">
                <a:solidFill>
                  <a:srgbClr val="000000"/>
                </a:solidFill>
              </a:rPr>
              <a:t>Protagonistas: Kevin James, Rosario Dawson, Leslie Bibb, Ken Jeong, Donnie Wahlberg, Joe Rogan, Nat Faxon, Steffiana De La Cruz, Nick Bakay, Jackie Sandler, Nicholas Turturro, Thomas Gottschalk, Brandon Keener, Robin Bakay, Gary Valentine, Tanner Blaze, Tim Gage, Etienne Deneault, Katrina Begin, Matthew R. Staley, Michael Burton, Todd Zeile, Mookie Barker, Daniel Guire, Mark DellaGrotte, Ellen Colton, Juston McKinney, Nick Nolte, Adam Sandler, Sylvester Stallone, Cher, Jon Favreau, Faizon Love, Maya Rudolph, Bas Rutten, Don Rickles, Jim Breuer, Richie Minervini, Garon Michael, Dan Marshall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Ridiculous 6</a:t>
            </a:r>
          </a:p>
          <a:p>
            <a:r>
              <a:rPr lang="en-US" sz="2000" baseline="1000">
                <a:solidFill>
                  <a:srgbClr val="000000"/>
                </a:solidFill>
              </a:rPr>
              <a:t>Realizador: Frank Coraci</a:t>
            </a:r>
          </a:p>
          <a:p>
            <a:r>
              <a:rPr lang="en-US" sz="2000" baseline="1000">
                <a:solidFill>
                  <a:srgbClr val="000000"/>
                </a:solidFill>
              </a:rPr>
              <a:t>Ano de Lançamento: 2015</a:t>
            </a:r>
          </a:p>
          <a:p>
            <a:r>
              <a:rPr lang="en-US" sz="1500">
                <a:solidFill>
                  <a:srgbClr val="000000"/>
                </a:solidFill>
              </a:rPr>
              <a:t>Protagonistas: Adam Sandler, Taylor Lautner, Steve Buscemi, Steve Zahn, David Spade, Nick Nolte, John Turturro, Chris Parnell, Terry Crews, Luke Wilson, Danny Trejo, Harvey Keitel, Rob Schneider, Will Forte, Jorge Garcia, Nick Swardson, Norm Macdonald, Whitney Cummings, Jared Sandler, Jon Lovitz, John Farley, Lavell Crawford, Blake Clark, Blake Shelton, Vanilla Ice, Julia Jones, Dan Patrick, Sarah Minnich, Saginaw Grant, Katalina Parrish, Alex Knight, Catharine E. Jones, David Manzanares, Henry Steckman, Kimo Keoke, Ruben Rivera Laguna, Ricardo Andres, Richard Beal, Paul Caster, Jetto Dorsainville, Madison Fogle, Corinne Fox, Christopher W. Garcia, Alan Humphrey, Rodger Larance, Jameson Macmillan, Meggie Maddock, Natasha Nazario, Clint Obenchain, Martin Palmer, Gonzalo Robles, J. Nathan Simmons, Michael E. Stogner, Dana Goodman, Jackie Sandler, Chris Kattan, Julia Vera, Chris Titone, Sadie Sandler, Sunny Sandler, Kenneth Ruthardt, J.D. Donaruma, Jonathan Loughran, James Ning, Ryan Happy, Tina Parker, Stephen Eiland, Lauren Poole, Patrick Gozur, Fernando Fresquez, Robin Leach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Adam Sandler: 100% Fresh</a:t>
            </a:r>
          </a:p>
          <a:p>
            <a:r>
              <a:rPr lang="en-US" sz="2000" baseline="1000">
                <a:solidFill>
                  <a:srgbClr val="000000"/>
                </a:solidFill>
              </a:rPr>
              <a:t>Realizador: Steven Brill</a:t>
            </a:r>
          </a:p>
          <a:p>
            <a:r>
              <a:rPr lang="en-US" sz="2000" baseline="1000">
                <a:solidFill>
                  <a:srgbClr val="000000"/>
                </a:solidFill>
              </a:rPr>
              <a:t>Ano de Lançamento: 2018</a:t>
            </a:r>
          </a:p>
          <a:p>
            <a:r>
              <a:rPr lang="en-US" sz="1500">
                <a:solidFill>
                  <a:srgbClr val="000000"/>
                </a:solidFill>
              </a:rPr>
              <a:t>Protagonistas: Adam Sandler, Rob Schneider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Blended</a:t>
            </a:r>
          </a:p>
          <a:p>
            <a:r>
              <a:rPr lang="en-US" sz="2000" baseline="1000">
                <a:solidFill>
                  <a:srgbClr val="000000"/>
                </a:solidFill>
              </a:rPr>
              <a:t>Realizador: Frank Coraci</a:t>
            </a:r>
          </a:p>
          <a:p>
            <a:r>
              <a:rPr lang="en-US" sz="2000" baseline="1000">
                <a:solidFill>
                  <a:srgbClr val="000000"/>
                </a:solidFill>
              </a:rPr>
              <a:t>Ano de Lançamento: 2014</a:t>
            </a:r>
          </a:p>
          <a:p>
            <a:r>
              <a:rPr lang="en-US" sz="1500">
                <a:solidFill>
                  <a:srgbClr val="000000"/>
                </a:solidFill>
              </a:rPr>
              <a:t>Protagonistas: Adam Sandler, Drew Barrymore, Wendi McLendon-Covey, Bella Thorne, Terry Crews, Joel McHale, Lauren Lapkus, Kevin Nealon, Alyvia Alyn Lind, Emma Fuhrmann, Anna Colwell, Abdoulaye N'Gom, Kyle Red Silverstein, Braxton Beckham, Zak Henri, Jessica Lowe, Shaquille O'Neal, Dan Patrick, Alexis Arquette, Mary Pat Gleason, Allen Covert, Jared Sandler, Sadie Sandler, Jackie Sandler, Jackie Goldston, Sunny Sandler, Judith Sandler, Susan Yeagley, Josette Eales, Hannah Covert, Cullen Tonry, Marissa Raisor, Ashley Pike, Casey Luckey, Dale Steyn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12-12-12 The Concert for Sandy Relief</a:t>
            </a:r>
          </a:p>
          <a:p>
            <a:r>
              <a:rPr lang="en-US" sz="2000" baseline="1000">
                <a:solidFill>
                  <a:srgbClr val="000000"/>
                </a:solidFill>
              </a:rPr>
              <a:t>Realizador: Michael Dempsey</a:t>
            </a:r>
          </a:p>
          <a:p>
            <a:r>
              <a:rPr lang="en-US" sz="2000" baseline="1000">
                <a:solidFill>
                  <a:srgbClr val="000000"/>
                </a:solidFill>
              </a:rPr>
              <a:t>Ano de Lançamento: 2012</a:t>
            </a:r>
          </a:p>
          <a:p>
            <a:r>
              <a:rPr lang="en-US" sz="1500">
                <a:solidFill>
                  <a:srgbClr val="000000"/>
                </a:solidFill>
              </a:rPr>
              <a:t>Protagonistas: Eric Clapton, Billy Joel, Alicia Keys, Bruce Springsteen, Roger Waters, Paul McCartney, Jon Bon Jovi, Roger Daltrey, Richie Sambora, Pete Townshend, Dave Grohl, Chris Rock, Adam Sandler, David Bryan, Tico Torres, Chris Martin, Mick Jagger, Eddie Vedder, Keith Richards, Ron Wood, Charlie Watts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Funny People: Live</a:t>
            </a:r>
          </a:p>
          <a:p>
            <a:r>
              <a:rPr lang="en-US" sz="2000" baseline="1000">
                <a:solidFill>
                  <a:srgbClr val="000000"/>
                </a:solidFill>
              </a:rPr>
              <a:t>Realizador: null</a:t>
            </a:r>
          </a:p>
          <a:p>
            <a:r>
              <a:rPr lang="en-US" sz="2000" baseline="1000">
                <a:solidFill>
                  <a:srgbClr val="000000"/>
                </a:solidFill>
              </a:rPr>
              <a:t>Ano de Lançamento: 2009</a:t>
            </a:r>
          </a:p>
          <a:p>
            <a:r>
              <a:rPr lang="en-US" sz="1500">
                <a:solidFill>
                  <a:srgbClr val="000000"/>
                </a:solidFill>
              </a:rPr>
              <a:t>Protagonistas: Adam Sandler, Seth Rogen, Sarah Silverman, Patton Oswalt, Russell Brand, Brian Posehn, Greg Giraldo, Maria Bamford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Click</a:t>
            </a:r>
          </a:p>
          <a:p>
            <a:r>
              <a:rPr lang="en-US" sz="2000" baseline="1000">
                <a:solidFill>
                  <a:srgbClr val="000000"/>
                </a:solidFill>
              </a:rPr>
              <a:t>Realizador: Frank Coraci</a:t>
            </a:r>
          </a:p>
          <a:p>
            <a:r>
              <a:rPr lang="en-US" sz="2000" baseline="1000">
                <a:solidFill>
                  <a:srgbClr val="000000"/>
                </a:solidFill>
              </a:rPr>
              <a:t>Ano de Lançamento: 2006</a:t>
            </a:r>
          </a:p>
          <a:p>
            <a:r>
              <a:rPr lang="en-US" sz="1500">
                <a:solidFill>
                  <a:srgbClr val="000000"/>
                </a:solidFill>
              </a:rPr>
              <a:t>Protagonistas: Adam Sandler, Kate Beckinsale, Christopher Walken, David Hasselhoff, Henry Winkler, Julie Kavner, Nick Swardson, Sean Astin, Jenae Altschwager, Billy Slaughter, Joseph Castanon, Jonah Hill, Jake Hoffman, Tatum McCann, Lorraine Nicholson, Katie Cassidy, Cheyenne Alexis Dean, Cameron Monaghan, Jennifer Coolidge, Rachel Dratch, Sid Ganis, Sophie Monk, Michelle Lombardo, Jana Kramer, Lily Mo Sheen, Willy Goldstein, Carolyn Hennesy, Rob Schneider, Iryna Blokhina, Katheryn Cain, Brianna Davis, Dolores O'Riordan, Sally Insul, Theresa Barrera, Terry Crews, Elizabeth DeCicco, Tracy Britton, Abra Chouinard, Howard Fong, Jorge Garcia, James Earl Jones, Jason Sandler, Celeste Thorson, Lana Titov</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Satan’s Top 40</a:t>
            </a:r>
          </a:p>
          <a:p>
            <a:r>
              <a:rPr lang="en-US" sz="2000" baseline="1000">
                <a:solidFill>
                  <a:srgbClr val="000000"/>
                </a:solidFill>
              </a:rPr>
              <a:t>Realizador: Jeffrey Schwarz</a:t>
            </a:r>
          </a:p>
          <a:p>
            <a:r>
              <a:rPr lang="en-US" sz="2000" baseline="1000">
                <a:solidFill>
                  <a:srgbClr val="000000"/>
                </a:solidFill>
              </a:rPr>
              <a:t>Ano de Lançamento: 2001</a:t>
            </a:r>
          </a:p>
          <a:p>
            <a:r>
              <a:rPr lang="en-US" sz="1500">
                <a:solidFill>
                  <a:srgbClr val="000000"/>
                </a:solidFill>
              </a:rPr>
              <a:t>Protagonistas: Adam Sandler, Gene Simmons, Ozzy Osbourne, Ronnie James Dio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Blossoms &amp; Blood</a:t>
            </a:r>
          </a:p>
          <a:p>
            <a:r>
              <a:rPr lang="en-US" sz="2000" baseline="1000">
                <a:solidFill>
                  <a:srgbClr val="000000"/>
                </a:solidFill>
              </a:rPr>
              <a:t>Realizador: Paul Thomas Anderson</a:t>
            </a:r>
          </a:p>
          <a:p>
            <a:r>
              <a:rPr lang="en-US" sz="2000" baseline="1000">
                <a:solidFill>
                  <a:srgbClr val="000000"/>
                </a:solidFill>
              </a:rPr>
              <a:t>Ano de Lançamento: 2003</a:t>
            </a:r>
          </a:p>
          <a:p>
            <a:r>
              <a:rPr lang="en-US" sz="1500">
                <a:solidFill>
                  <a:srgbClr val="000000"/>
                </a:solidFill>
              </a:rPr>
              <a:t>Protagonistas: Adam Sandler, Emily Watson, Salvador Curiel, Sissy Lake, Rogerlyn Kanealii Wakinekona, Iris S. Weinkoff</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Concert for New York City</a:t>
            </a:r>
          </a:p>
          <a:p>
            <a:r>
              <a:rPr lang="en-US" sz="2000" baseline="1000">
                <a:solidFill>
                  <a:srgbClr val="000000"/>
                </a:solidFill>
              </a:rPr>
              <a:t>Realizador: Martin Scorsese</a:t>
            </a:r>
          </a:p>
          <a:p>
            <a:r>
              <a:rPr lang="en-US" sz="2000" baseline="1000">
                <a:solidFill>
                  <a:srgbClr val="000000"/>
                </a:solidFill>
              </a:rPr>
              <a:t>Ano de Lançamento: 2001</a:t>
            </a:r>
          </a:p>
          <a:p>
            <a:r>
              <a:rPr lang="en-US" sz="1500">
                <a:solidFill>
                  <a:srgbClr val="000000"/>
                </a:solidFill>
              </a:rPr>
              <a:t>Protagonistas: Billy Joel, David Bowie, Eric Clapton, Elton John, Paul McCartney, Mick Jagger, Nick Carter, Howie Dorough, Brian Littrell, AJ McLean, Kevin Richardson, Jon Bon Jovi, Beyoncé, Kelly Rowland, Michelle Williams, Melissa Etheridge, Jay-Z, Kid Rock, John Mellencamp, Keith Richards, Adam Sandler, Halle Berry, Steve Buscemi, Jim Carrey, Bill Clinton, Hillary Clinton, Billy Crystal, John Cusack, Robert De Niro, Leonardo DiCaprio, Jimmy Fallon, Will Ferrell, Harrison Ford, Michael J. Fox, Richard Gere, Rudolph Giuliani, Macy Gray, Salma Hayek, Janet Jackson, Chris Kattan, Mike Myers, Edward Norton, George Pataki, Natalie Portman, Meg Ryan, Susan Sarandon, Jennifer Schwalbach Smith, Jerry Seinfeld, Paul Shaffer, David Spade, Howard Stern, Julia Stiles, Hilary Swank</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Dog Police</a:t>
            </a:r>
          </a:p>
          <a:p>
            <a:r>
              <a:rPr lang="en-US" sz="2000" baseline="1000">
                <a:solidFill>
                  <a:srgbClr val="000000"/>
                </a:solidFill>
              </a:rPr>
              <a:t>Realizador: null</a:t>
            </a:r>
          </a:p>
          <a:p>
            <a:r>
              <a:rPr lang="en-US" sz="2000" baseline="1000">
                <a:solidFill>
                  <a:srgbClr val="000000"/>
                </a:solidFill>
              </a:rPr>
              <a:t>Ano de Lançamento: null</a:t>
            </a:r>
          </a:p>
          <a:p>
            <a:r>
              <a:rPr lang="en-US" sz="1500">
                <a:solidFill>
                  <a:srgbClr val="000000"/>
                </a:solidFill>
              </a:rPr>
              <a:t>Protagonistas: Adam Sandler, Jeremy Piven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