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slides/slide111.xml" Type="http://schemas.openxmlformats.org/officeDocument/2006/relationships/slide"/><Relationship Id="rId117" Target="slides/slide112.xml" Type="http://schemas.openxmlformats.org/officeDocument/2006/relationships/slide"/><Relationship Id="rId118" Target="slides/slide113.xml" Type="http://schemas.openxmlformats.org/officeDocument/2006/relationships/slide"/><Relationship Id="rId119" Target="slides/slide114.xml" Type="http://schemas.openxmlformats.org/officeDocument/2006/relationships/slide"/><Relationship Id="rId12" Target="slides/slide7.xml" Type="http://schemas.openxmlformats.org/officeDocument/2006/relationships/slide"/><Relationship Id="rId120" Target="slides/slide115.xml" Type="http://schemas.openxmlformats.org/officeDocument/2006/relationships/slide"/><Relationship Id="rId121" Target="slides/slide116.xml" Type="http://schemas.openxmlformats.org/officeDocument/2006/relationships/slide"/><Relationship Id="rId122" Target="slides/slide117.xml" Type="http://schemas.openxmlformats.org/officeDocument/2006/relationships/slide"/><Relationship Id="rId123" Target="slides/slide118.xml" Type="http://schemas.openxmlformats.org/officeDocument/2006/relationships/slide"/><Relationship Id="rId124" Target="slides/slide119.xml" Type="http://schemas.openxmlformats.org/officeDocument/2006/relationships/slide"/><Relationship Id="rId125" Target="slides/slide120.xml" Type="http://schemas.openxmlformats.org/officeDocument/2006/relationships/slide"/><Relationship Id="rId126" Target="slides/slide121.xml" Type="http://schemas.openxmlformats.org/officeDocument/2006/relationships/slide"/><Relationship Id="rId127" Target="slides/slide122.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1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2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2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2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3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4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5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6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7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8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0.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2.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3.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4.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5.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6.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7.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8.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99.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Independence Day: Resurgence</a:t>
            </a:r>
          </a:p>
          <a:p>
            <a:r>
              <a:rPr lang="en-US" sz="2000" baseline="1000">
                <a:solidFill>
                  <a:srgbClr val="000000"/>
                </a:solidFill>
              </a:rPr>
              <a:t>Realizador: Roland Emmerich</a:t>
            </a:r>
          </a:p>
          <a:p>
            <a:r>
              <a:rPr lang="en-US" sz="2000" baseline="1000">
                <a:solidFill>
                  <a:srgbClr val="000000"/>
                </a:solidFill>
              </a:rPr>
              <a:t>Ano de Lançamento: 2016</a:t>
            </a:r>
          </a:p>
          <a:p>
            <a:r>
              <a:rPr lang="en-US" sz="1500">
                <a:solidFill>
                  <a:srgbClr val="000000"/>
                </a:solidFill>
              </a:rPr>
              <a:t>Protagonistas: Liam Hemsworth, Jeff Goldblum, Jessie T. Usher, Bill Pullman, Maika Monroe, Sela Ward, Judd Hirsch, William Fichtner, Brent Spiner, Patrick St. Esprit, Vivica A. Fox, AngelaBaby, Charlotte Gainsbourg, Deobia Oparei, Nicolas Wright, Travis Tope, Ng Chin Han, Gbenga Akinnagbe, Robert Loggia, John Storey, Joey King, Jenna Purdy, Garrett Wareing, Hays Wellford, Mckenna Grace, James A. Woods, Robert Neary, Joshua Mikel, Joel Virgel, Arturo del Puerto, Matthew Munroe, Jacob Browne, Ryan Cartwright, Travis Hammer, Lance Lim, Zeb Sanders, Donovan Tyee Smith, Stafford Douglas, Jade Scott Lewis, Beth Bailey, Mona Malec, Omar Diop, Ron Yuan, Grace Huang, Stephen Oyoung, J.P. Murrieta, Casey Messer, Ben Wang, Nicholas Ballas, Ivan G'Vera, Michael Davis, John Christian Love, Sam Quinn, Richard Beal, Alice Rietveld, Alma Sisneros, Kenny Leu, Monique Candelaria, Ava Del Cielo, Diana Gaitirira, Evan Bryn Graves, Jason E. Hill, Catharine E. Jones, Tyler Kurtz, Aaron Tyler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California Split</a:t>
            </a:r>
          </a:p>
          <a:p>
            <a:r>
              <a:rPr lang="en-US" sz="2000" baseline="1000">
                <a:solidFill>
                  <a:srgbClr val="000000"/>
                </a:solidFill>
              </a:rPr>
              <a:t>Realizador: Robert Altman</a:t>
            </a:r>
          </a:p>
          <a:p>
            <a:r>
              <a:rPr lang="en-US" sz="2000" baseline="1000">
                <a:solidFill>
                  <a:srgbClr val="000000"/>
                </a:solidFill>
              </a:rPr>
              <a:t>Ano de Lançamento: 1974</a:t>
            </a:r>
          </a:p>
          <a:p>
            <a:r>
              <a:rPr lang="en-US" sz="1500">
                <a:solidFill>
                  <a:srgbClr val="000000"/>
                </a:solidFill>
              </a:rPr>
              <a:t>Protagonistas: George Segal, Elliott Gould, Ann Prentiss, Gwen Welles, Edward Walsh, Joseph Walsh, Bert Remsen, Barbara London, Barbara Ruick, Jay Fletcher, Jeff Goldblum, Barbara Colby, Vincent Palmieri, Alyce Passman, Joanne Strauss, Jack Riley, Sierra Bandit, John Considine, Eugene Troobnick, Richard Kennedy, John Winston, Bill Duffy, Michael Greene, Tom Signorelli</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War Stories</a:t>
            </a:r>
          </a:p>
          <a:p>
            <a:r>
              <a:rPr lang="en-US" sz="2000" baseline="1000">
                <a:solidFill>
                  <a:srgbClr val="000000"/>
                </a:solidFill>
              </a:rPr>
              <a:t>Realizador: Robert Singer</a:t>
            </a:r>
          </a:p>
          <a:p>
            <a:r>
              <a:rPr lang="en-US" sz="2000" baseline="1000">
                <a:solidFill>
                  <a:srgbClr val="000000"/>
                </a:solidFill>
              </a:rPr>
              <a:t>Ano de Lançamento: 2003</a:t>
            </a:r>
          </a:p>
          <a:p>
            <a:r>
              <a:rPr lang="en-US" sz="1500">
                <a:solidFill>
                  <a:srgbClr val="000000"/>
                </a:solidFill>
              </a:rPr>
              <a:t>Protagonistas: Jeff Goldblum, Lake Bell, Louise Lombard, Ed Begley Jr.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Cats &amp; Dogs</a:t>
            </a:r>
          </a:p>
          <a:p>
            <a:r>
              <a:rPr lang="en-US" sz="2000" baseline="1000">
                <a:solidFill>
                  <a:srgbClr val="000000"/>
                </a:solidFill>
              </a:rPr>
              <a:t>Realizador: Lawrence Guterman</a:t>
            </a:r>
          </a:p>
          <a:p>
            <a:r>
              <a:rPr lang="en-US" sz="2000" baseline="1000">
                <a:solidFill>
                  <a:srgbClr val="000000"/>
                </a:solidFill>
              </a:rPr>
              <a:t>Ano de Lançamento: 2001</a:t>
            </a:r>
          </a:p>
          <a:p>
            <a:r>
              <a:rPr lang="en-US" sz="1500">
                <a:solidFill>
                  <a:srgbClr val="000000"/>
                </a:solidFill>
              </a:rPr>
              <a:t>Protagonistas: Jeff Goldblum, Elizabeth Perkins, Alexander Pollock, Miriam Margolyes, Tobey Maguire, Alec Baldwin, Sean Hayes, Susan Sarandon, Joe Pantoliano, Michael Clarke Duncan, Jon Lovitz, Charlton Heston, Billy West, John Michael Higgins, Richard Steven Horvitz, Frank Welker, Frank C. Turner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Return to Jurassic Park</a:t>
            </a:r>
          </a:p>
          <a:p>
            <a:r>
              <a:rPr lang="en-US" sz="2000" baseline="1000">
                <a:solidFill>
                  <a:srgbClr val="000000"/>
                </a:solidFill>
              </a:rPr>
              <a:t>Realizador: Steven Spielberg</a:t>
            </a:r>
          </a:p>
          <a:p>
            <a:r>
              <a:rPr lang="en-US" sz="2000" baseline="1000">
                <a:solidFill>
                  <a:srgbClr val="000000"/>
                </a:solidFill>
              </a:rPr>
              <a:t>Ano de Lançamento: 2011</a:t>
            </a:r>
          </a:p>
          <a:p>
            <a:r>
              <a:rPr lang="en-US" sz="1500">
                <a:solidFill>
                  <a:srgbClr val="000000"/>
                </a:solidFill>
              </a:rPr>
              <a:t>Protagonistas: Jeff Goldblum, Sam Neill, Laura Dern, Fay Wray, Joseph Mazzello, Ariana Richards, Vince Vaughn, Pete Postlethwaite, Julianne Moore, Samuel L. Jackson, Richard Attenborough, William H. Macy, Laura Dern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Spinning Boris</a:t>
            </a:r>
          </a:p>
          <a:p>
            <a:r>
              <a:rPr lang="en-US" sz="2000" baseline="1000">
                <a:solidFill>
                  <a:srgbClr val="000000"/>
                </a:solidFill>
              </a:rPr>
              <a:t>Realizador: Roger Spottiswoode</a:t>
            </a:r>
          </a:p>
          <a:p>
            <a:r>
              <a:rPr lang="en-US" sz="2000" baseline="1000">
                <a:solidFill>
                  <a:srgbClr val="000000"/>
                </a:solidFill>
              </a:rPr>
              <a:t>Ano de Lançamento: 2003</a:t>
            </a:r>
          </a:p>
          <a:p>
            <a:r>
              <a:rPr lang="en-US" sz="1500">
                <a:solidFill>
                  <a:srgbClr val="000000"/>
                </a:solidFill>
              </a:rPr>
              <a:t>Protagonistas: Jeff Goldblum, Anthony LaPaglia, Liev Schreiber, Boris Lee Krutonog, Svetlana Efremova, Shauna MacDonald, Gregory Hlady, Ilia Volok, Judah Katz, Jason Jones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Remember My Name</a:t>
            </a:r>
          </a:p>
          <a:p>
            <a:r>
              <a:rPr lang="en-US" sz="2000" baseline="1000">
                <a:solidFill>
                  <a:srgbClr val="000000"/>
                </a:solidFill>
              </a:rPr>
              <a:t>Realizador: Robert Altman</a:t>
            </a:r>
          </a:p>
          <a:p>
            <a:r>
              <a:rPr lang="en-US" sz="2000" baseline="1000">
                <a:solidFill>
                  <a:srgbClr val="000000"/>
                </a:solidFill>
              </a:rPr>
              <a:t>Ano de Lançamento: 1978</a:t>
            </a:r>
          </a:p>
          <a:p>
            <a:r>
              <a:rPr lang="en-US" sz="1500">
                <a:solidFill>
                  <a:srgbClr val="000000"/>
                </a:solidFill>
              </a:rPr>
              <a:t>Protagonistas: Geraldine Chaplin, Anthony Perkins, Moses Gunn, Berry Berenson, Jeff Goldblum, Tim Thomerson, Alfre Woodard, Marilyn Coleman, Jeff Perry, Alan Autry, Dennis Franz</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Buckaroo Banzai Declassified</a:t>
            </a:r>
          </a:p>
          <a:p>
            <a:r>
              <a:rPr lang="en-US" sz="2000" baseline="1000">
                <a:solidFill>
                  <a:srgbClr val="000000"/>
                </a:solidFill>
              </a:rPr>
              <a:t>Realizador: Michael Arick</a:t>
            </a:r>
          </a:p>
          <a:p>
            <a:r>
              <a:rPr lang="en-US" sz="2000" baseline="1000">
                <a:solidFill>
                  <a:srgbClr val="000000"/>
                </a:solidFill>
              </a:rPr>
              <a:t>Ano de Lançamento: 2002</a:t>
            </a:r>
          </a:p>
          <a:p>
            <a:r>
              <a:rPr lang="en-US" sz="1500">
                <a:solidFill>
                  <a:srgbClr val="000000"/>
                </a:solidFill>
              </a:rPr>
              <a:t>Protagonistas: Peter Weller, Clancy Brown, John Lithgow, Ellen Barkin, Jeff Goldblum</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Run Ronnie Run</a:t>
            </a:r>
          </a:p>
          <a:p>
            <a:r>
              <a:rPr lang="en-US" sz="2000" baseline="1000">
                <a:solidFill>
                  <a:srgbClr val="000000"/>
                </a:solidFill>
              </a:rPr>
              <a:t>Realizador: Troy Miller</a:t>
            </a:r>
          </a:p>
          <a:p>
            <a:r>
              <a:rPr lang="en-US" sz="2000" baseline="1000">
                <a:solidFill>
                  <a:srgbClr val="000000"/>
                </a:solidFill>
              </a:rPr>
              <a:t>Ano de Lançamento: 2002</a:t>
            </a:r>
          </a:p>
          <a:p>
            <a:r>
              <a:rPr lang="en-US" sz="1500">
                <a:solidFill>
                  <a:srgbClr val="000000"/>
                </a:solidFill>
              </a:rPr>
              <a:t>Protagonistas: David Cross, Bob Odenkirk, Bruce Taylor, Leon Lamar, India Cosper, Blaze Walker, Storm Walker, Jill Talley, Paul Carden, Becky Thyre, Suli McCullough, David Koechner, Saucy, E.J. De la Pena, Jonathon Pelletier, Kimberly Schwartz, Matthew Draper, Amber Wallace, M.C. Gainey, Frank Hoyt Taylor, Bill Rowell, Pearlyne Irving, Brett Paesel, Brian Posehn, Patton Oswalt, Donna Wright, Ken Daly, Doug Benson, John Matta, Blaine Cartwright, Ted Manson, Kenny Alfonso, Greg Behrendt, Dave Foley, Andy Richter, Sarah Silverman, Trey Parker, Matt Stone, Rebecca Romijn, John Stamos, Colin Malone, Garry Shandling, Scott Ian, Kathy Griffin, Craig Anton, Laura Kightlinger, Jeff Garlin, Christopher Nguyen, Drew McWeeny, Scott Thompson, Patrick Warburton, Nikki Cox, Elisha Choice, Tom Kenny, Paul F. Tompkins, Wendy Cross, Mandy Patinkin, Cookie Brindle, Mary Lynn Rajskub, Jim Turner, Jack Black, Scott Adsit, R. Lee Ermey, Scott Aukerman, Jeff Goldblum, Maynard James Keenan, Jim Norton, Kulap Vilaysack, Morwenna Banks, Zia Harris, Ben Stiller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Welcome to Hollywood</a:t>
            </a:r>
          </a:p>
          <a:p>
            <a:r>
              <a:rPr lang="en-US" sz="2000" baseline="1000">
                <a:solidFill>
                  <a:srgbClr val="000000"/>
                </a:solidFill>
              </a:rPr>
              <a:t>Realizador: null</a:t>
            </a:r>
          </a:p>
          <a:p>
            <a:r>
              <a:rPr lang="en-US" sz="2000" baseline="1000">
                <a:solidFill>
                  <a:srgbClr val="000000"/>
                </a:solidFill>
              </a:rPr>
              <a:t>Ano de Lançamento: 1998</a:t>
            </a:r>
          </a:p>
          <a:p>
            <a:r>
              <a:rPr lang="en-US" sz="1500">
                <a:solidFill>
                  <a:srgbClr val="000000"/>
                </a:solidFill>
              </a:rPr>
              <a:t>Protagonistas: Scott Wolf, Peter Facinelli, Jou Jou Papailler, Kelly Monaco, Michael Newman, Steve Schirripa, Tom Arnold, Sandra Bullock, Halle Berry, Glenn Close, Cameron Diaz, Roger Ebert, Carmen Electra, Angie Everhart, Laurence Fishburne, Peter Fonda, Jeff Goldblum, Cuba Gooding Jr., Woody Harrelson, David Hasselhoff, Salma Hayek, Evander Holyfield, Dennis Hopper, Matthew McConaughey, Ewan McGregor, Julianne Moore, Cathy Moriarty, Pat O'Brien, Nancy O'Dell, Jada Pinkett Smith, Kelly Preston, Fred Roggin, Mira Sorvino, John Travolta, Ally Walker, John Waters, Robert Wuhl, Will Smith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Mini's First Time</a:t>
            </a:r>
          </a:p>
          <a:p>
            <a:r>
              <a:rPr lang="en-US" sz="2000" baseline="1000">
                <a:solidFill>
                  <a:srgbClr val="000000"/>
                </a:solidFill>
              </a:rPr>
              <a:t>Realizador: Nick Guthe</a:t>
            </a:r>
          </a:p>
          <a:p>
            <a:r>
              <a:rPr lang="en-US" sz="2000" baseline="1000">
                <a:solidFill>
                  <a:srgbClr val="000000"/>
                </a:solidFill>
              </a:rPr>
              <a:t>Ano de Lançamento: 2006</a:t>
            </a:r>
          </a:p>
          <a:p>
            <a:r>
              <a:rPr lang="en-US" sz="1500">
                <a:solidFill>
                  <a:srgbClr val="000000"/>
                </a:solidFill>
              </a:rPr>
              <a:t>Protagonistas: Alec Baldwin, Nikki Reed, Jeff Goldblum, Luke Wilson, Joe Egender, Carrie-Anne Moss, Svetlana Metkina, David Shatraw, Sprague Grayden, Rick Fox, Michael Laskin, Orlando Seale, Jerry Giles, Jean St. James, Artie Baxter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0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Jurassic World: Dominion</a:t>
            </a:r>
          </a:p>
          <a:p>
            <a:r>
              <a:rPr lang="en-US" sz="2000" baseline="1000">
                <a:solidFill>
                  <a:srgbClr val="000000"/>
                </a:solidFill>
              </a:rPr>
              <a:t>Realizador: Steven Spielberg</a:t>
            </a:r>
          </a:p>
          <a:p>
            <a:r>
              <a:rPr lang="en-US" sz="2000" baseline="1000">
                <a:solidFill>
                  <a:srgbClr val="000000"/>
                </a:solidFill>
              </a:rPr>
              <a:t>Ano de Lançamento: 2022</a:t>
            </a:r>
          </a:p>
          <a:p>
            <a:r>
              <a:rPr lang="en-US" sz="1500">
                <a:solidFill>
                  <a:srgbClr val="000000"/>
                </a:solidFill>
              </a:rPr>
              <a:t>Protagonistas: Chris Pratt, Bryce Dallas Howard, Laura Dern, Jeff Goldblum, Mamoudou Athie, Scott Haze, Dichen Lachman, Sam Neill, Daniella Pineda, Campbell Scott, Isabella Sermon, Justice Smith, Omar Sy, DeWanda Wise, BD Wong, John Flanagan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Life Aquatic with Steve Zissou</a:t>
            </a:r>
          </a:p>
          <a:p>
            <a:r>
              <a:rPr lang="en-US" sz="2000" baseline="1000">
                <a:solidFill>
                  <a:srgbClr val="000000"/>
                </a:solidFill>
              </a:rPr>
              <a:t>Realizador: Wes Anderson</a:t>
            </a:r>
          </a:p>
          <a:p>
            <a:r>
              <a:rPr lang="en-US" sz="2000" baseline="1000">
                <a:solidFill>
                  <a:srgbClr val="000000"/>
                </a:solidFill>
              </a:rPr>
              <a:t>Ano de Lançamento: 2004</a:t>
            </a:r>
          </a:p>
          <a:p>
            <a:r>
              <a:rPr lang="en-US" sz="1500">
                <a:solidFill>
                  <a:srgbClr val="000000"/>
                </a:solidFill>
              </a:rPr>
              <a:t>Protagonistas: Bill Murray, Owen Wilson, Cate Blanchett, Anjelica Huston, Willem Dafoe, Jeff Goldblum, Michael Gambon, Noah Taylor, Bud Cort, Seu Jorge, Matthew Gray Gubler, Isabella Blow, Seymour Cassel, Robyn Cohen, Waris Ahluwalia, Niels Koizumi</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Transylvania 6-5000</a:t>
            </a:r>
          </a:p>
          <a:p>
            <a:r>
              <a:rPr lang="en-US" sz="2000" baseline="1000">
                <a:solidFill>
                  <a:srgbClr val="000000"/>
                </a:solidFill>
              </a:rPr>
              <a:t>Realizador: null</a:t>
            </a:r>
          </a:p>
          <a:p>
            <a:r>
              <a:rPr lang="en-US" sz="2000" baseline="1000">
                <a:solidFill>
                  <a:srgbClr val="000000"/>
                </a:solidFill>
              </a:rPr>
              <a:t>Ano de Lançamento: 1985</a:t>
            </a:r>
          </a:p>
          <a:p>
            <a:r>
              <a:rPr lang="en-US" sz="1500">
                <a:solidFill>
                  <a:srgbClr val="000000"/>
                </a:solidFill>
              </a:rPr>
              <a:t>Protagonistas: Jeff Goldblum, Joseph Bologna, Ed Begley Jr., Carol Kane, Jeffrey Jones, John Byner, Geena Davis, Michael Richards, Donald Gibb, Norman Fell, Teresa Ganzel, Rudy De Luca, Inge Appelt, Božidar Smiljanić, Petar Buntić, Duško Valentić, Ksenia Prohaska, Sara Grdjan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Next Stop, Greenwich Village</a:t>
            </a:r>
          </a:p>
          <a:p>
            <a:r>
              <a:rPr lang="en-US" sz="2000" baseline="1000">
                <a:solidFill>
                  <a:srgbClr val="000000"/>
                </a:solidFill>
              </a:rPr>
              <a:t>Realizador: null</a:t>
            </a:r>
          </a:p>
          <a:p>
            <a:r>
              <a:rPr lang="en-US" sz="2000" baseline="1000">
                <a:solidFill>
                  <a:srgbClr val="000000"/>
                </a:solidFill>
              </a:rPr>
              <a:t>Ano de Lançamento: 1976</a:t>
            </a:r>
          </a:p>
          <a:p>
            <a:r>
              <a:rPr lang="en-US" sz="1500">
                <a:solidFill>
                  <a:srgbClr val="000000"/>
                </a:solidFill>
              </a:rPr>
              <a:t>Protagonistas: Lenny Baker, Shelley Winters, Ellen Greene, Lois Smith, Christopher Walken, Dori Brenner, Antonio Fargas, Lou Jacobi, Helen Hanft, Mike Kellin, Jeff Goldblum, Joe Spinell, Denise Galik, Rochelle Oliver, John Ford Noonan, Milton Frome, Paul Mazursky, Bill Murray, Vincent Schiavelli, Rutanya Alda, Stuart Pankin, Michael Egan, Rashel Novikoff, John C. Becher, Sol Frieder, Joe Madden, Annie Gagen, Filomena Spagnuolo, Ray Gill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Perfume</a:t>
            </a:r>
          </a:p>
          <a:p>
            <a:r>
              <a:rPr lang="en-US" sz="2000" baseline="1000">
                <a:solidFill>
                  <a:srgbClr val="000000"/>
                </a:solidFill>
              </a:rPr>
              <a:t>Realizador: Michael Rymer</a:t>
            </a:r>
          </a:p>
          <a:p>
            <a:r>
              <a:rPr lang="en-US" sz="2000" baseline="1000">
                <a:solidFill>
                  <a:srgbClr val="000000"/>
                </a:solidFill>
              </a:rPr>
              <a:t>Ano de Lançamento: 2001</a:t>
            </a:r>
          </a:p>
          <a:p>
            <a:r>
              <a:rPr lang="en-US" sz="1500">
                <a:solidFill>
                  <a:srgbClr val="000000"/>
                </a:solidFill>
              </a:rPr>
              <a:t>Protagonistas: Jeff Goldblum, Michelle Williams, Mariel Hemingway, Estella Warren, Omar Epps, Peter Gallagher, Carmen Electra, Mariska Hargitay, Morena Baccarin, Sônia Braga, Angela Bettis, Joanne Baron, Michelle Monaghan, Amber Valletta, Michelle Forbes, Gaby Hoffmann, Carmen Ejogo, Leslie Mann, Kyle MacLachlan, Lucy Gordon, Rita Wilson, Paul Sorvino, Coolio, Jared Harris, Robert Joy, Austin Lysy, Harry Hamlin, Chris Sarandon, Troy Garity, D.W. Brown, GQ, Steven Chester Prince, Harris Yulin, James Wilder, Michael Sorvino, Sloane Shelton, Pamela Shaw, Hunter Carson, Kylie Bax, Lysa Apostle, Frederic Fekkai</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Switch</a:t>
            </a:r>
          </a:p>
          <a:p>
            <a:r>
              <a:rPr lang="en-US" sz="2000" baseline="1000">
                <a:solidFill>
                  <a:srgbClr val="000000"/>
                </a:solidFill>
              </a:rPr>
              <a:t>Realizador: Josh Gordon</a:t>
            </a:r>
          </a:p>
          <a:p>
            <a:r>
              <a:rPr lang="en-US" sz="2000" baseline="1000">
                <a:solidFill>
                  <a:srgbClr val="000000"/>
                </a:solidFill>
              </a:rPr>
              <a:t>Ano de Lançamento: 2010</a:t>
            </a:r>
          </a:p>
          <a:p>
            <a:r>
              <a:rPr lang="en-US" sz="1500">
                <a:solidFill>
                  <a:srgbClr val="000000"/>
                </a:solidFill>
              </a:rPr>
              <a:t>Protagonistas: Jason Bateman, Jennifer Aniston, Jeff Goldblum, Juliette Lewis, Todd Louiso, Jason Jones, Scott Elrod, Patrick Wilson, Kelli Barrett, Thomas Robinson, Bryce Robinson, Victor Pagan, Will Swenson, Edward James Hyland, Caroline Dhavernas, Rebecca Naomi Jones, Brian Podnos, Amanda Barron, Stephanie Domini Ehlert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Isle of Dogs</a:t>
            </a:r>
          </a:p>
          <a:p>
            <a:r>
              <a:rPr lang="en-US" sz="2000" baseline="1000">
                <a:solidFill>
                  <a:srgbClr val="000000"/>
                </a:solidFill>
              </a:rPr>
              <a:t>Realizador: Wes Anderson</a:t>
            </a:r>
          </a:p>
          <a:p>
            <a:r>
              <a:rPr lang="en-US" sz="2000" baseline="1000">
                <a:solidFill>
                  <a:srgbClr val="000000"/>
                </a:solidFill>
              </a:rPr>
              <a:t>Ano de Lançamento: 2018</a:t>
            </a:r>
          </a:p>
          <a:p>
            <a:r>
              <a:rPr lang="en-US" sz="1500">
                <a:solidFill>
                  <a:srgbClr val="000000"/>
                </a:solidFill>
              </a:rPr>
              <a:t>Protagonistas: Bryan Cranston, Koyu Rankin, Bob Balaban, Edward Norton, Bill Murray, Jeff Goldblum, Kunichi Nomura, Fisher Stevens, Akira Takayama, Greta Gerwig, Ken Watanabe, Frances McDormand, Nijiro Murakami, Harvey Keitel, Liev Schreiber, Scarlett Johansson, Tilda Swinton, Akira Ito, F. Murray Abraham, Courtney B. Vance, Yōko Ono, Mari Natsuki, Yojiro Noda, Frank Wood, Roman Coppola, Anjelica Huston, Kara Hayward, Satoshi Yamazaki, Gen Ueda, Ryuhei Matsuda, Jun Takahashi, Luli Shioi, Erica Dorn, Chinami Narikawa, Chris Benz, Alex Orman, J. Wurster, Jake Ryan, Takayuki Yamada, Kozue Akimoto, Shota Matsuda, Kiyotaka Mizukoshi, Elaiza Ikeda, Ryuhei Nakadai, Shin Mononobe, Ikunosuke, Taichi Kodama, Karin Okoso</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Sentinel</a:t>
            </a:r>
          </a:p>
          <a:p>
            <a:r>
              <a:rPr lang="en-US" sz="2000" baseline="1000">
                <a:solidFill>
                  <a:srgbClr val="000000"/>
                </a:solidFill>
              </a:rPr>
              <a:t>Realizador: Michael Winner</a:t>
            </a:r>
          </a:p>
          <a:p>
            <a:r>
              <a:rPr lang="en-US" sz="2000" baseline="1000">
                <a:solidFill>
                  <a:srgbClr val="000000"/>
                </a:solidFill>
              </a:rPr>
              <a:t>Ano de Lançamento: 1977</a:t>
            </a:r>
          </a:p>
          <a:p>
            <a:r>
              <a:rPr lang="en-US" sz="1500">
                <a:solidFill>
                  <a:srgbClr val="000000"/>
                </a:solidFill>
              </a:rPr>
              <a:t>Protagonistas: Chris Sarandon, Cristina Raines, Martin Balsam, John Carradine, José Ferrer, Ava Gardner, Arthur Kennedy, Burgess Meredith, Sylvia Miles, Deborah Raffin, Eli Wallach, Christopher Walken, Jerry Orbach, Beverly D'Angelo, Gary Allen, Tresa Hughes, Jane Hoffman, Elaine Shore, Hank Garrett, William Hickey, Jeff Goldblum, Nana Visitor, Tom Berenger, Richard Dreyfuss, Robert Gerringer, Diane Stilwell, Charles Kimbrough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On the Set: The Life Aquatic with Steve Zissou</a:t>
            </a:r>
          </a:p>
          <a:p>
            <a:r>
              <a:rPr lang="en-US" sz="2000" baseline="1000">
                <a:solidFill>
                  <a:srgbClr val="000000"/>
                </a:solidFill>
              </a:rPr>
              <a:t>Realizador: Christopher Sliney</a:t>
            </a:r>
          </a:p>
          <a:p>
            <a:r>
              <a:rPr lang="en-US" sz="2000" baseline="1000">
                <a:solidFill>
                  <a:srgbClr val="000000"/>
                </a:solidFill>
              </a:rPr>
              <a:t>Ano de Lançamento: 2005</a:t>
            </a:r>
          </a:p>
          <a:p>
            <a:r>
              <a:rPr lang="en-US" sz="1500">
                <a:solidFill>
                  <a:srgbClr val="000000"/>
                </a:solidFill>
              </a:rPr>
              <a:t>Protagonistas: Owen Wilson, Cate Blanchett, Anjelica Huston, Bill Murray, Willem Dafoe, Jeff Goldblum</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Spielberg</a:t>
            </a:r>
          </a:p>
          <a:p>
            <a:r>
              <a:rPr lang="en-US" sz="2000" baseline="1000">
                <a:solidFill>
                  <a:srgbClr val="000000"/>
                </a:solidFill>
              </a:rPr>
              <a:t>Realizador: Susan Lacy</a:t>
            </a:r>
          </a:p>
          <a:p>
            <a:r>
              <a:rPr lang="en-US" sz="2000" baseline="1000">
                <a:solidFill>
                  <a:srgbClr val="000000"/>
                </a:solidFill>
              </a:rPr>
              <a:t>Ano de Lançamento: 2017</a:t>
            </a:r>
          </a:p>
          <a:p>
            <a:r>
              <a:rPr lang="en-US" sz="1500">
                <a:solidFill>
                  <a:srgbClr val="000000"/>
                </a:solidFill>
              </a:rPr>
              <a:t>Protagonistas: Richard Dreyfuss, Tom Hanks, Leonardo DiCaprio, Cate Blanchett, Anthony Hopkins, Drew Barrymore, Daniel Craig, Daniel Day-Lewis, Laura Dern, Ralph Fiennes, Harrison Ford, Dustin Hoffman, Holly Hunter, Jeffrey Katzenberg, Ben Kingsley, Oprah Winfrey, Sally Field, Jeff Goldblum, Liam Neeson, Christian Bale, James Brolin, David Geffen, Bob Balaban, Peter Coyote, A.O. Scott, Tom Cruise, Doris Kearns Goodwin, Eric Bana</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Always at The Carlyle</a:t>
            </a:r>
          </a:p>
          <a:p>
            <a:r>
              <a:rPr lang="en-US" sz="2000" baseline="1000">
                <a:solidFill>
                  <a:srgbClr val="000000"/>
                </a:solidFill>
              </a:rPr>
              <a:t>Realizador: null</a:t>
            </a:r>
          </a:p>
          <a:p>
            <a:r>
              <a:rPr lang="en-US" sz="2000" baseline="1000">
                <a:solidFill>
                  <a:srgbClr val="000000"/>
                </a:solidFill>
              </a:rPr>
              <a:t>Ano de Lançamento: 2018</a:t>
            </a:r>
          </a:p>
          <a:p>
            <a:r>
              <a:rPr lang="en-US" sz="1500">
                <a:solidFill>
                  <a:srgbClr val="000000"/>
                </a:solidFill>
              </a:rPr>
              <a:t>Protagonistas: George Clooney, Anjelica Huston, Jeff Goldblum, Naomi Campbell, Jon Hamm, Anthony Bourdain, Molly Ringwald, Lenny Kravitz, Elaine Stritch, Tommy Lee Jones, Alan Cumming, Piers Morgan, Vera Wang, Rita Wilson, Graydon Carter, Nina Garcia, Clint Hill, Alexa Ray Joel, Jill Kargman, Fran Lebowitz, Kelli O'Hara, Regis Philbin, Condoleezza Rice, Paul Shaffer, Queen Elizabeth II of the United Kingdom, Princess Diana, Princess Anne, Prince Charles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Price of Admission</a:t>
            </a:r>
          </a:p>
          <a:p>
            <a:r>
              <a:rPr lang="en-US" sz="2000" baseline="1000">
                <a:solidFill>
                  <a:srgbClr val="000000"/>
                </a:solidFill>
              </a:rPr>
              <a:t>Realizador: null</a:t>
            </a:r>
          </a:p>
          <a:p>
            <a:r>
              <a:rPr lang="en-US" sz="2000" baseline="1000">
                <a:solidFill>
                  <a:srgbClr val="000000"/>
                </a:solidFill>
              </a:rPr>
              <a:t>Ano de Lançamento: null</a:t>
            </a:r>
          </a:p>
          <a:p>
            <a:r>
              <a:rPr lang="en-US" sz="1500">
                <a:solidFill>
                  <a:srgbClr val="000000"/>
                </a:solidFill>
              </a:rPr>
              <a:t>Protagonistas: Michelle Monaghan, Jeff Goldblum, Michael Sheen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Big Chill</a:t>
            </a:r>
          </a:p>
          <a:p>
            <a:r>
              <a:rPr lang="en-US" sz="2000" baseline="1000">
                <a:solidFill>
                  <a:srgbClr val="000000"/>
                </a:solidFill>
              </a:rPr>
              <a:t>Realizador: null</a:t>
            </a:r>
          </a:p>
          <a:p>
            <a:r>
              <a:rPr lang="en-US" sz="2000" baseline="1000">
                <a:solidFill>
                  <a:srgbClr val="000000"/>
                </a:solidFill>
              </a:rPr>
              <a:t>Ano de Lançamento: 1983</a:t>
            </a:r>
          </a:p>
          <a:p>
            <a:r>
              <a:rPr lang="en-US" sz="1500">
                <a:solidFill>
                  <a:srgbClr val="000000"/>
                </a:solidFill>
              </a:rPr>
              <a:t>Protagonistas: Tom Berenger, Glenn Close, Jeff Goldblum, William Hurt, Kevin Kline, Mary Kay Place, Meg Tilly, JoBeth Williams, Don Galloway, James Gillis, Ken Place, Jonathan Kasdan, Ira Stiltner, Muriel Moore, Patricia Gaul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Favour, the Watch, and the Very Big Fish</a:t>
            </a:r>
          </a:p>
          <a:p>
            <a:r>
              <a:rPr lang="en-US" sz="2000" baseline="1000">
                <a:solidFill>
                  <a:srgbClr val="000000"/>
                </a:solidFill>
              </a:rPr>
              <a:t>Realizador: Vincent Canby</a:t>
            </a:r>
          </a:p>
          <a:p>
            <a:r>
              <a:rPr lang="en-US" sz="2000" baseline="1000">
                <a:solidFill>
                  <a:srgbClr val="000000"/>
                </a:solidFill>
              </a:rPr>
              <a:t>Ano de Lançamento: 1992</a:t>
            </a:r>
          </a:p>
          <a:p>
            <a:r>
              <a:rPr lang="en-US" sz="1500">
                <a:solidFill>
                  <a:srgbClr val="000000"/>
                </a:solidFill>
              </a:rPr>
              <a:t>Protagonistas: </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Story of Bean</a:t>
            </a:r>
          </a:p>
          <a:p>
            <a:r>
              <a:rPr lang="en-US" sz="2000" baseline="1000">
                <a:solidFill>
                  <a:srgbClr val="000000"/>
                </a:solidFill>
              </a:rPr>
              <a:t>Realizador: null</a:t>
            </a:r>
          </a:p>
          <a:p>
            <a:r>
              <a:rPr lang="en-US" sz="2000" baseline="1000">
                <a:solidFill>
                  <a:srgbClr val="000000"/>
                </a:solidFill>
              </a:rPr>
              <a:t>Ano de Lançamento: 1997</a:t>
            </a:r>
          </a:p>
          <a:p>
            <a:r>
              <a:rPr lang="en-US" sz="1500">
                <a:solidFill>
                  <a:srgbClr val="000000"/>
                </a:solidFill>
              </a:rPr>
              <a:t>Protagonistas: Rowan Atkinson, Jeff Goldblum, Burt Reynolds, Mel Smith, Lenny Henry, Ben Elton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War of 1996: A United World News Special</a:t>
            </a:r>
          </a:p>
          <a:p>
            <a:r>
              <a:rPr lang="en-US" sz="2000" baseline="1000">
                <a:solidFill>
                  <a:srgbClr val="000000"/>
                </a:solidFill>
              </a:rPr>
              <a:t>Realizador: null</a:t>
            </a:r>
          </a:p>
          <a:p>
            <a:r>
              <a:rPr lang="en-US" sz="2000" baseline="1000">
                <a:solidFill>
                  <a:srgbClr val="000000"/>
                </a:solidFill>
              </a:rPr>
              <a:t>Ano de Lançamento: 2016</a:t>
            </a:r>
          </a:p>
          <a:p>
            <a:r>
              <a:rPr lang="en-US" sz="1500">
                <a:solidFill>
                  <a:srgbClr val="000000"/>
                </a:solidFill>
              </a:rPr>
              <a:t>Protagonistas: Joey Lanai, Jeff Goldblum, Jessie T. Usher, AngelaBaby, Liam Hemsworth, Bill Pullman, William Fichtner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Life Story</a:t>
            </a:r>
          </a:p>
          <a:p>
            <a:r>
              <a:rPr lang="en-US" sz="2000" baseline="1000">
                <a:solidFill>
                  <a:srgbClr val="000000"/>
                </a:solidFill>
              </a:rPr>
              <a:t>Realizador: Mick Jackson</a:t>
            </a:r>
          </a:p>
          <a:p>
            <a:r>
              <a:rPr lang="en-US" sz="2000" baseline="1000">
                <a:solidFill>
                  <a:srgbClr val="000000"/>
                </a:solidFill>
              </a:rPr>
              <a:t>Ano de Lançamento: 1987</a:t>
            </a:r>
          </a:p>
          <a:p>
            <a:r>
              <a:rPr lang="en-US" sz="1500">
                <a:solidFill>
                  <a:srgbClr val="000000"/>
                </a:solidFill>
              </a:rPr>
              <a:t>Protagonistas: Jeff Goldblum, Tim Pigott-Smith, Alan Howard, Juliet Stevenson, Nicholas Fry, Rachael Weaver, Geoffrey Chater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Threshold</a:t>
            </a:r>
          </a:p>
          <a:p>
            <a:r>
              <a:rPr lang="en-US" sz="2000" baseline="1000">
                <a:solidFill>
                  <a:srgbClr val="000000"/>
                </a:solidFill>
              </a:rPr>
              <a:t>Realizador: Richard Pearce</a:t>
            </a:r>
          </a:p>
          <a:p>
            <a:r>
              <a:rPr lang="en-US" sz="2000" baseline="1000">
                <a:solidFill>
                  <a:srgbClr val="000000"/>
                </a:solidFill>
              </a:rPr>
              <a:t>Ano de Lançamento: 1981</a:t>
            </a:r>
          </a:p>
          <a:p>
            <a:r>
              <a:rPr lang="en-US" sz="1500">
                <a:solidFill>
                  <a:srgbClr val="000000"/>
                </a:solidFill>
              </a:rPr>
              <a:t>Protagonistas: Donald Sutherland, John Marley, Sharon Acker, Mare Winningham, Jeff Goldblum, Michael Lerner, Richard Blackburn, Michael C. Gwynne, Robert Joy, Allan F. Nicholls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From Star Wars to Star Wars: The Story of Industrial Light &amp; Magic</a:t>
            </a:r>
          </a:p>
          <a:p>
            <a:r>
              <a:rPr lang="en-US" sz="2000" baseline="1000">
                <a:solidFill>
                  <a:srgbClr val="000000"/>
                </a:solidFill>
              </a:rPr>
              <a:t>Realizador: null</a:t>
            </a:r>
          </a:p>
          <a:p>
            <a:r>
              <a:rPr lang="en-US" sz="2000" baseline="1000">
                <a:solidFill>
                  <a:srgbClr val="000000"/>
                </a:solidFill>
              </a:rPr>
              <a:t>Ano de Lançamento: 1999</a:t>
            </a:r>
          </a:p>
          <a:p>
            <a:r>
              <a:rPr lang="en-US" sz="1500">
                <a:solidFill>
                  <a:srgbClr val="000000"/>
                </a:solidFill>
              </a:rPr>
              <a:t>Protagonistas: Samuel L. Jackson, Lorne Peterson, Steve Gawley, Harrison Ford, Bob Hoskins, Jeff Goldblum, Ray Harryhausen, Robert Patrick, Ahmed Best, Meryl Streep, Will Smith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Holy Man</a:t>
            </a:r>
          </a:p>
          <a:p>
            <a:r>
              <a:rPr lang="en-US" sz="2000" baseline="1000">
                <a:solidFill>
                  <a:srgbClr val="000000"/>
                </a:solidFill>
              </a:rPr>
              <a:t>Realizador: Stephen Herek</a:t>
            </a:r>
          </a:p>
          <a:p>
            <a:r>
              <a:rPr lang="en-US" sz="2000" baseline="1000">
                <a:solidFill>
                  <a:srgbClr val="000000"/>
                </a:solidFill>
              </a:rPr>
              <a:t>Ano de Lançamento: 1998</a:t>
            </a:r>
          </a:p>
          <a:p>
            <a:r>
              <a:rPr lang="en-US" sz="1500">
                <a:solidFill>
                  <a:srgbClr val="000000"/>
                </a:solidFill>
              </a:rPr>
              <a:t>Protagonistas: Eddie Murphy, Kelly Preston, Jeff Goldblum, Robert Loggia, Morgan Fairchild, Jon Cryer, Betty White, Mary Stout, Edie McClurg, Florence Henderson, Barbara Barron, Madeline Vail , Whitney Dupree, Jennifer Taylor, Adriana Cataño, Andrea Lively, Deborah Magdalena, Kim Alexis, Veronica Webb, Lee Bryant, Daryl Meyer, Nancy Duerr, Pati Lauren, Sarahi Diaz, Ru Flynn, Deborah Smith Ford, Gloria Laino, Sherrie Peterson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Into the Night</a:t>
            </a:r>
          </a:p>
          <a:p>
            <a:r>
              <a:rPr lang="en-US" sz="2000" baseline="1000">
                <a:solidFill>
                  <a:srgbClr val="000000"/>
                </a:solidFill>
              </a:rPr>
              <a:t>Realizador: John Landis</a:t>
            </a:r>
          </a:p>
          <a:p>
            <a:r>
              <a:rPr lang="en-US" sz="2000" baseline="1000">
                <a:solidFill>
                  <a:srgbClr val="000000"/>
                </a:solidFill>
              </a:rPr>
              <a:t>Ano de Lançamento: 1985</a:t>
            </a:r>
          </a:p>
          <a:p>
            <a:r>
              <a:rPr lang="en-US" sz="1500">
                <a:solidFill>
                  <a:srgbClr val="000000"/>
                </a:solidFill>
              </a:rPr>
              <a:t>Protagonistas: Jeff Goldblum, Michelle Pfeiffer, Stacey Pickren, Carmen Argenziano, Dan Aykroyd, Dedee Pfeiffer, Paul Mazursky, David Bowie, Richard Farnsworth, Vera Miles, Clu Gulager, Alma Beltran, Kathryn Harrold, Bruce McGill, Carl Perkins, Jonathan Lynn, Paul Bartel, Art Evans, Irene Papas, Carl Gottlieb, Peggy McIntaggart, Heidi Sorenson, Dona Speir, Susie Scott, John Richard Petersen, Robert Traynor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Dallas 362</a:t>
            </a:r>
          </a:p>
          <a:p>
            <a:r>
              <a:rPr lang="en-US" sz="2000" baseline="1000">
                <a:solidFill>
                  <a:srgbClr val="000000"/>
                </a:solidFill>
              </a:rPr>
              <a:t>Realizador: null</a:t>
            </a:r>
          </a:p>
          <a:p>
            <a:r>
              <a:rPr lang="en-US" sz="2000" baseline="1000">
                <a:solidFill>
                  <a:srgbClr val="000000"/>
                </a:solidFill>
              </a:rPr>
              <a:t>Ano de Lançamento: 2003</a:t>
            </a:r>
          </a:p>
          <a:p>
            <a:r>
              <a:rPr lang="en-US" sz="1500">
                <a:solidFill>
                  <a:srgbClr val="000000"/>
                </a:solidFill>
              </a:rPr>
              <a:t>Protagonistas: Scott Caan, Jeff Goldblum, Shawn Hatosy, Kelly Lynch, Heavy D, Val Lauren, Bob Gunton, Marley Shelton, Selma Blair, Isla Fisher, Freddy Rodríguez</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Grand Budapest Hotel</a:t>
            </a:r>
          </a:p>
          <a:p>
            <a:r>
              <a:rPr lang="en-US" sz="2000" baseline="1000">
                <a:solidFill>
                  <a:srgbClr val="000000"/>
                </a:solidFill>
              </a:rPr>
              <a:t>Realizador: Wes Anderson</a:t>
            </a:r>
          </a:p>
          <a:p>
            <a:r>
              <a:rPr lang="en-US" sz="2000" baseline="1000">
                <a:solidFill>
                  <a:srgbClr val="000000"/>
                </a:solidFill>
              </a:rPr>
              <a:t>Ano de Lançamento: 2014</a:t>
            </a:r>
          </a:p>
          <a:p>
            <a:r>
              <a:rPr lang="en-US" sz="1500">
                <a:solidFill>
                  <a:srgbClr val="000000"/>
                </a:solidFill>
              </a:rPr>
              <a:t>Protagonistas: Ralph Fiennes, F. Murray Abraham, Tony Revolori, Adrien Brody, Willem Dafoe, Jeff Goldblum, Uwe Holoubek, Harvey Keitel, Jude Law, Bill Murray, Edward Norton, Saoirse Ronan, Jason Schwartzman, Léa Seydoux, Tilda Swinton, Tom Wilkinson, Owen Wilson, Florian Lukas, Bob Balaban, Fisher Stevens, Waris Ahluwalia, Larry Pine, Karl Markovics, Volker Michalowski, Daniel Steiner, Hendrik von Bültzingslöwen, Lisa Kreuzer, Rainer Reiners, Sabine Urig, Matthias Matschke, Philipp Sonntag, Hans Martin Stier, Giselda Volodi, Neal Huff, Steffen Scheumann, Milton Welsh, Piet Paes, Michaela Caspar, Heike Hanold-Lynch, Roy Macready, Golo Euler, Michael Benthin, Lucas Hedges, Wolfgang Ceczor, Georg Tryphon, Gabriel Rush, Hannes Wegener, Marko Dyrlich, Jella Niemann, Marcel Mazur, Robert Bienas, Oliver Claridge, Bernhard Kremser, Kunichi Nomura, Sister Anna Rademacher, Heinz-Werner Jeschkowski, Sabine Euler, Renate Klein, Paul Schlase, Darin Damjanow, Dar Ronge, Robin Hurlstone, Jutta Westphal, Gisela Bech, Birgit Müller, Ursula Kuhnt, Monika Krüger, Wolfram Nielacny, John Peet, Jürgen Schwämmle, Frank Jacob, Lennart Meyer, Alfred Hänel, Manpreet Gerlach, David Adamik, Moritz Hepper, David Cioffi, Oliver Hazell, Bohumil Váchal, Ed Munro, Francesco Zippel, Enrico Hoffmann, Marie Goyette, Jeno Orosz, Gyula Lukács, Georg Rittmannsperger, Dirk Bossmann, Arwin Lobedann, Matthias Holfert, Reinhold Hegelow, Steffen Nixdorf, Manfred Lindner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Hotel Artemis</a:t>
            </a:r>
          </a:p>
          <a:p>
            <a:r>
              <a:rPr lang="en-US" sz="2000" baseline="1000">
                <a:solidFill>
                  <a:srgbClr val="000000"/>
                </a:solidFill>
              </a:rPr>
              <a:t>Realizador: Renetta G. Amador</a:t>
            </a:r>
          </a:p>
          <a:p>
            <a:r>
              <a:rPr lang="en-US" sz="2000" baseline="1000">
                <a:solidFill>
                  <a:srgbClr val="000000"/>
                </a:solidFill>
              </a:rPr>
              <a:t>Ano de Lançamento: 2018</a:t>
            </a:r>
          </a:p>
          <a:p>
            <a:r>
              <a:rPr lang="en-US" sz="1500">
                <a:solidFill>
                  <a:srgbClr val="000000"/>
                </a:solidFill>
              </a:rPr>
              <a:t>Protagonistas: Jodie Foster, Sterling K. Brown, Sofia Boutella, Jeff Goldblum, Brian Tyree Henry, Jenny Slate, Zachary Quinto, Charlie Day, Dave Bautista, Kenneth Choi, Father John Misty, Evan Jones, Nathan Davis Jr., Ramses Jimenez, Angela Sprinkle, Lloyd Sherr, Baldeep Singh, Brandon Morales, Bruce Concepcion, Antal Kalik, Lauren Sivan, Sarah Shankman, Kate Higgins, Elizabeth Laime, Mason Shea Joyce, James Rackstraw, Matt Morgan, Martin Andris, Adam Burnette, Alonzo Duncan, Emmet Flores, Takahiro Fukuda, Ed Gage, Lee John Gilligan, Luis Richard Gomez, Fatimah Hassan, Khafre King, Lee Coc, Lozoya Jr., Kit Meyering, JLouis Mills, Geraldine Moreno, Sandra Rosko, Max Valentine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Nashville</a:t>
            </a:r>
          </a:p>
          <a:p>
            <a:r>
              <a:rPr lang="en-US" sz="2000" baseline="1000">
                <a:solidFill>
                  <a:srgbClr val="000000"/>
                </a:solidFill>
              </a:rPr>
              <a:t>Realizador: Robert Altman</a:t>
            </a:r>
          </a:p>
          <a:p>
            <a:r>
              <a:rPr lang="en-US" sz="2000" baseline="1000">
                <a:solidFill>
                  <a:srgbClr val="000000"/>
                </a:solidFill>
              </a:rPr>
              <a:t>Ano de Lançamento: 1975</a:t>
            </a:r>
          </a:p>
          <a:p>
            <a:r>
              <a:rPr lang="en-US" sz="1500">
                <a:solidFill>
                  <a:srgbClr val="000000"/>
                </a:solidFill>
              </a:rPr>
              <a:t>Protagonistas: David Arkin, Barbara Baxley, Ned Beatty, Karen Black, Ronee Blakley, Timothy Brown, Keith Carradine, Geraldine Chaplin, Robert DoQui, Shelley Duvall, Allen Garfield, Henry Gibson, Scott Glenn, Jeff Goldblum, Barbara Harris, David Hayward, Michael Murphy, Allan F. Nicholls, Dave Peel, Cristina Raines, Bert Remsen, Lily Tomlin, Gwen Welles, Keenan Wynn, James Dan Calvert, Donna Denton, Merle Kilgore, Carol McGinnis, Sheila Bailey, Patti Bryant, Vassar Clements, Sue Barton, Elliott Gould, Julie Christie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Peanuts in Space: Secrets of Apollo 10</a:t>
            </a:r>
          </a:p>
          <a:p>
            <a:r>
              <a:rPr lang="en-US" sz="2000" baseline="1000">
                <a:solidFill>
                  <a:srgbClr val="000000"/>
                </a:solidFill>
              </a:rPr>
              <a:t>Realizador: Morgan Neville</a:t>
            </a:r>
          </a:p>
          <a:p>
            <a:r>
              <a:rPr lang="en-US" sz="2000" baseline="1000">
                <a:solidFill>
                  <a:srgbClr val="000000"/>
                </a:solidFill>
              </a:rPr>
              <a:t>Ano de Lançamento: 2019</a:t>
            </a:r>
          </a:p>
          <a:p>
            <a:r>
              <a:rPr lang="en-US" sz="1500">
                <a:solidFill>
                  <a:srgbClr val="000000"/>
                </a:solidFill>
              </a:rPr>
              <a:t>Protagonistas: Jeff Goldblum, Sean Cullen, Isabella Leo, Terry McGurrin, Ethan Pugiotto, Wyatt White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Great White Hype</a:t>
            </a:r>
          </a:p>
          <a:p>
            <a:r>
              <a:rPr lang="en-US" sz="2000" baseline="1000">
                <a:solidFill>
                  <a:srgbClr val="000000"/>
                </a:solidFill>
              </a:rPr>
              <a:t>Realizador: Reginald Hudlin</a:t>
            </a:r>
          </a:p>
          <a:p>
            <a:r>
              <a:rPr lang="en-US" sz="2000" baseline="1000">
                <a:solidFill>
                  <a:srgbClr val="000000"/>
                </a:solidFill>
              </a:rPr>
              <a:t>Ano de Lançamento: 1996</a:t>
            </a:r>
          </a:p>
          <a:p>
            <a:r>
              <a:rPr lang="en-US" sz="1500">
                <a:solidFill>
                  <a:srgbClr val="000000"/>
                </a:solidFill>
              </a:rPr>
              <a:t>Protagonistas: Samuel L. Jackson, Jeff Goldblum, Peter Berg, Jon Lovitz, Damon Wayans, Corbin Bernsen, John Rhys-Davies, Salli Richardson-Whitfield, Cheech Marin, Rocky Carroll, Albert Hall, Michael Jace, Brian Setzer, Method Man, Deezer D, Art Evans, Duane Davis, Lamont Johnson, Jamie Foxx</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Vibes</a:t>
            </a:r>
          </a:p>
          <a:p>
            <a:r>
              <a:rPr lang="en-US" sz="2000" baseline="1000">
                <a:solidFill>
                  <a:srgbClr val="000000"/>
                </a:solidFill>
              </a:rPr>
              <a:t>Realizador: Ron Howard</a:t>
            </a:r>
          </a:p>
          <a:p>
            <a:r>
              <a:rPr lang="en-US" sz="2000" baseline="1000">
                <a:solidFill>
                  <a:srgbClr val="000000"/>
                </a:solidFill>
              </a:rPr>
              <a:t>Ano de Lançamento: 1988</a:t>
            </a:r>
          </a:p>
          <a:p>
            <a:r>
              <a:rPr lang="en-US" sz="1500">
                <a:solidFill>
                  <a:srgbClr val="000000"/>
                </a:solidFill>
              </a:rPr>
              <a:t>Protagonistas: Jeff Goldblum, Cyndi Lauper, Peter Falk, Googy Gress, Darryl Henriques, Ramon Bieri, Michael Lerner, Hercules Vilchez, Jerry Vichi, Leo V. Finnie III, Ray Stoddard, Harvey J. Goldenberg, Tom Henschel, Susan Bugg, Rodney Kageyama, Steve Buscemi, Joseph V. Perry, Park Overall, Julian Sands, Max Perlich, John Kapelos, Bruce MacVittie, Don Bexley, Bill McCutcheon, Jennifer Balgobin, Karen Akers, Fernando Verdugo, Ronald G. Joseph, Aharon Ipalé, Elizabeth Peña, Robert Covarrubias, Elvira De Val, Ronald Paul Ramirez</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Time Warp: The Greatest Cult Films of All-Time - Vol. 2: Horror and Sci-Fi</a:t>
            </a:r>
          </a:p>
          <a:p>
            <a:r>
              <a:rPr lang="en-US" sz="2000" baseline="1000">
                <a:solidFill>
                  <a:srgbClr val="000000"/>
                </a:solidFill>
              </a:rPr>
              <a:t>Realizador: Danny Wolf</a:t>
            </a:r>
          </a:p>
          <a:p>
            <a:r>
              <a:rPr lang="en-US" sz="2000" baseline="1000">
                <a:solidFill>
                  <a:srgbClr val="000000"/>
                </a:solidFill>
              </a:rPr>
              <a:t>Ano de Lançamento: 2020</a:t>
            </a:r>
          </a:p>
          <a:p>
            <a:r>
              <a:rPr lang="en-US" sz="1500">
                <a:solidFill>
                  <a:srgbClr val="000000"/>
                </a:solidFill>
              </a:rPr>
              <a:t>Protagonistas: Kevin Pollak, John Waters, Illeana Douglas, Bruce Campbell, Jeff Goldblum, Ken Foree, Edwin Neal, Sean Young, Malcolm McDowell, Sid Haig, Mary Woronov, Owen Gleiberman, Bill Moseley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Le Week-End</a:t>
            </a:r>
          </a:p>
          <a:p>
            <a:r>
              <a:rPr lang="en-US" sz="2000" baseline="1000">
                <a:solidFill>
                  <a:srgbClr val="000000"/>
                </a:solidFill>
              </a:rPr>
              <a:t>Realizador: Roger Michell</a:t>
            </a:r>
          </a:p>
          <a:p>
            <a:r>
              <a:rPr lang="en-US" sz="2000" baseline="1000">
                <a:solidFill>
                  <a:srgbClr val="000000"/>
                </a:solidFill>
              </a:rPr>
              <a:t>Ano de Lançamento: 2013</a:t>
            </a:r>
          </a:p>
          <a:p>
            <a:r>
              <a:rPr lang="en-US" sz="1500">
                <a:solidFill>
                  <a:srgbClr val="000000"/>
                </a:solidFill>
              </a:rPr>
              <a:t>Protagonistas: Jim Broadbent, Lindsay Duncan, Jeff Goldblum, Olly Alexander, Brice Beaugier, Xavier de Guillebon, Marie-France Alvarez, Charlotte Leo, Denis Sebbah, Sophie-Charlotte Husson, Judith Davis, Lee Michelsen, Sébastien Siroux</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Mad Monkey</a:t>
            </a:r>
          </a:p>
          <a:p>
            <a:r>
              <a:rPr lang="en-US" sz="2000" baseline="1000">
                <a:solidFill>
                  <a:srgbClr val="000000"/>
                </a:solidFill>
              </a:rPr>
              <a:t>Realizador: JANET MASLIN</a:t>
            </a:r>
          </a:p>
          <a:p>
            <a:r>
              <a:rPr lang="en-US" sz="2000" baseline="1000">
                <a:solidFill>
                  <a:srgbClr val="000000"/>
                </a:solidFill>
              </a:rPr>
              <a:t>Ano de Lançamento: 1990</a:t>
            </a:r>
          </a:p>
          <a:p>
            <a:r>
              <a:rPr lang="en-US" sz="1500">
                <a:solidFill>
                  <a:srgbClr val="000000"/>
                </a:solidFill>
              </a:rPr>
              <a:t>Protagonistas: </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Long Live the New Flesh: The Films of David Cronenberg</a:t>
            </a:r>
          </a:p>
          <a:p>
            <a:r>
              <a:rPr lang="en-US" sz="2000" baseline="1000">
                <a:solidFill>
                  <a:srgbClr val="000000"/>
                </a:solidFill>
              </a:rPr>
              <a:t>Realizador: null</a:t>
            </a:r>
          </a:p>
          <a:p>
            <a:r>
              <a:rPr lang="en-US" sz="2000" baseline="1000">
                <a:solidFill>
                  <a:srgbClr val="000000"/>
                </a:solidFill>
              </a:rPr>
              <a:t>Ano de Lançamento: 1986</a:t>
            </a:r>
          </a:p>
          <a:p>
            <a:r>
              <a:rPr lang="en-US" sz="1500">
                <a:solidFill>
                  <a:srgbClr val="000000"/>
                </a:solidFill>
              </a:rPr>
              <a:t>Protagonistas: Robin Wood, Jeff Goldblum</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Lush Life</a:t>
            </a:r>
          </a:p>
          <a:p>
            <a:r>
              <a:rPr lang="en-US" sz="2000" baseline="1000">
                <a:solidFill>
                  <a:srgbClr val="000000"/>
                </a:solidFill>
              </a:rPr>
              <a:t>Realizador: null</a:t>
            </a:r>
          </a:p>
          <a:p>
            <a:r>
              <a:rPr lang="en-US" sz="2000" baseline="1000">
                <a:solidFill>
                  <a:srgbClr val="000000"/>
                </a:solidFill>
              </a:rPr>
              <a:t>Ano de Lançamento: 1993</a:t>
            </a:r>
          </a:p>
          <a:p>
            <a:r>
              <a:rPr lang="en-US" sz="1500">
                <a:solidFill>
                  <a:srgbClr val="000000"/>
                </a:solidFill>
              </a:rPr>
              <a:t>Protagonistas: Jeff Goldblum, Forest Whitaker, Kathy Baker, Valerie Bickford, Don Cheadle, Lois Chiles, Alex Désert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One of the Hollywood Ten</a:t>
            </a:r>
          </a:p>
          <a:p>
            <a:r>
              <a:rPr lang="en-US" sz="2000" baseline="1000">
                <a:solidFill>
                  <a:srgbClr val="000000"/>
                </a:solidFill>
              </a:rPr>
              <a:t>Realizador: Karl Francis</a:t>
            </a:r>
          </a:p>
          <a:p>
            <a:r>
              <a:rPr lang="en-US" sz="2000" baseline="1000">
                <a:solidFill>
                  <a:srgbClr val="000000"/>
                </a:solidFill>
              </a:rPr>
              <a:t>Ano de Lançamento: 2002</a:t>
            </a:r>
          </a:p>
          <a:p>
            <a:r>
              <a:rPr lang="en-US" sz="1500">
                <a:solidFill>
                  <a:srgbClr val="000000"/>
                </a:solidFill>
              </a:rPr>
              <a:t>Protagonistas: Jeff Goldblum, Greta Scacchi, Geraint Wyn Davies, Ángela Molina, Christopher Fulford, Antonio Valero, John Sessions, Daisy White, Sean Chapman, Peter Bowles, Jorge de Juan, Teresa José Berganza, Jorge Bosch, Luke Harrison Mendez, Trinidad Serrano, Ramon Camín, Richard Vanstone, Lars Hanson, Craig Stevenson, Owen Brenman, David Horovitch, John Pierce Jones, Nicholas Woodeson, Roger Nott, Greg Stanford, Robert Long, Ceri Warwick-Foster, Larry Tayles, Shane Rimmer, Kim Manning, Larry Lamb, Carlos Castañón, Sorcha Cusack, Mike Plonsky, William 'Duke' Meeks, Marie-Anne Favreau, Howard Perry, Jeremy Howell, Ben Temple, Tom Ford, Mark Omega Smith, May Heatherly, Tom Shutter, Mark Newsom, Jonan Armendariz, Philip Howe, Stephen Hughes, Enrique Arce, Ignacio Duran, Phillip Massey, José Luis Martínez Gutiérrez, Steve Emerson, Fadi Ismail, Jaime Rodríguez, Eduardo Quintana, Andrea Nelson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Making the 'Lost World'</a:t>
            </a:r>
          </a:p>
          <a:p>
            <a:r>
              <a:rPr lang="en-US" sz="2000" baseline="1000">
                <a:solidFill>
                  <a:srgbClr val="000000"/>
                </a:solidFill>
              </a:rPr>
              <a:t>Realizador: Laurent Bouzereau</a:t>
            </a:r>
          </a:p>
          <a:p>
            <a:r>
              <a:rPr lang="en-US" sz="2000" baseline="1000">
                <a:solidFill>
                  <a:srgbClr val="000000"/>
                </a:solidFill>
              </a:rPr>
              <a:t>Ano de Lançamento: 1997</a:t>
            </a:r>
          </a:p>
          <a:p>
            <a:r>
              <a:rPr lang="en-US" sz="1500">
                <a:solidFill>
                  <a:srgbClr val="000000"/>
                </a:solidFill>
              </a:rPr>
              <a:t>Protagonistas: Richard Attenborough, Jeff Goldblum, Julianne Moore, Vince Vaughn, Pete Postlethwaite, Jack Horner, Rick Schulze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Legend of Sleepy Hollow</a:t>
            </a:r>
          </a:p>
          <a:p>
            <a:r>
              <a:rPr lang="en-US" sz="2000" baseline="1000">
                <a:solidFill>
                  <a:srgbClr val="000000"/>
                </a:solidFill>
              </a:rPr>
              <a:t>Realizador: Henning Schellerup</a:t>
            </a:r>
          </a:p>
          <a:p>
            <a:r>
              <a:rPr lang="en-US" sz="2000" baseline="1000">
                <a:solidFill>
                  <a:srgbClr val="000000"/>
                </a:solidFill>
              </a:rPr>
              <a:t>Ano de Lançamento: 1980</a:t>
            </a:r>
          </a:p>
          <a:p>
            <a:r>
              <a:rPr lang="en-US" sz="1500">
                <a:solidFill>
                  <a:srgbClr val="000000"/>
                </a:solidFill>
              </a:rPr>
              <a:t>Protagonistas: Jeff Goldblum, Paul Sand, Meg Foster, Laura Campbell, Dick Butkus, James Griffith, Michael Ruud, H.E.D. Redford, Tiger Thompson, Jean Coulter, John Sylvester White, Michael Witt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Jurassic World: Fallen Kingdom</a:t>
            </a:r>
          </a:p>
          <a:p>
            <a:r>
              <a:rPr lang="en-US" sz="2000" baseline="1000">
                <a:solidFill>
                  <a:srgbClr val="000000"/>
                </a:solidFill>
              </a:rPr>
              <a:t>Realizador: Steven Spielberg</a:t>
            </a:r>
          </a:p>
          <a:p>
            <a:r>
              <a:rPr lang="en-US" sz="2000" baseline="1000">
                <a:solidFill>
                  <a:srgbClr val="000000"/>
                </a:solidFill>
              </a:rPr>
              <a:t>Ano de Lançamento: 2018</a:t>
            </a:r>
          </a:p>
          <a:p>
            <a:r>
              <a:rPr lang="en-US" sz="1500">
                <a:solidFill>
                  <a:srgbClr val="000000"/>
                </a:solidFill>
              </a:rPr>
              <a:t>Protagonistas: Chris Pratt, Bryce Dallas Howard, Rafe Spall, Justice Smith, Daniella Pineda, James Cromwell, Toby Jones, Ted Levine, Jeff Goldblum, BD Wong, Geraldine Chaplin, Isabella Sermon, Robert Emms, Peter Jason, Kevin Layne, John Schwab, Sam Redford, Charlie Rawes, Alex Dower, Honey Holmes, Neil Bishop, Philippa Thomas, Ronan Summers, Cory Peterson, Jeremy Gilbert, Victor Gardener, Daryl Kwan, Eric Kofi Abrefa, Ben Peel, Mark Griffin, Paul Sockett, Doug Robson, Gil Kolirin, Nathan Florence, Mitchell L. Johnson, Ian Copley-Johnson, Michael Papajohn, Daniel Stisen, Gary Weeks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Chain of Fools</a:t>
            </a:r>
          </a:p>
          <a:p>
            <a:r>
              <a:rPr lang="en-US" sz="2000" baseline="1000">
                <a:solidFill>
                  <a:srgbClr val="000000"/>
                </a:solidFill>
              </a:rPr>
              <a:t>Realizador: Pontus Löwenhielm</a:t>
            </a:r>
          </a:p>
          <a:p>
            <a:r>
              <a:rPr lang="en-US" sz="2000" baseline="1000">
                <a:solidFill>
                  <a:srgbClr val="000000"/>
                </a:solidFill>
              </a:rPr>
              <a:t>Ano de Lançamento: 2000</a:t>
            </a:r>
          </a:p>
          <a:p>
            <a:r>
              <a:rPr lang="en-US" sz="1500">
                <a:solidFill>
                  <a:srgbClr val="000000"/>
                </a:solidFill>
              </a:rPr>
              <a:t>Protagonistas: Steve Zahn, Salma Hayek, Elijah Wood, Jeff Goldblum, David Cross, Tom Wilkinson, Orlando Jones, Kevin Corrigan, David Hyde Pierce, Lara Flynn Boyle, Michael Rapaport, John Cassini, Ted Kozma, Myndy Crist, Craig Ferguson, Devin Douglas Drewitz, Dmitry Chepovetsky, Danny Dworkis, Michael Kopsa, Robin Mossley, Mike Dopud, Bill Dow, Jonathon Young, Peter Kelamis, Guy Fauchon, Simon Longmore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Tour de Pharmacy</a:t>
            </a:r>
          </a:p>
          <a:p>
            <a:r>
              <a:rPr lang="en-US" sz="2000" baseline="1000">
                <a:solidFill>
                  <a:srgbClr val="000000"/>
                </a:solidFill>
              </a:rPr>
              <a:t>Realizador: Jake Szymanski</a:t>
            </a:r>
          </a:p>
          <a:p>
            <a:r>
              <a:rPr lang="en-US" sz="2000" baseline="1000">
                <a:solidFill>
                  <a:srgbClr val="000000"/>
                </a:solidFill>
              </a:rPr>
              <a:t>Ano de Lançamento: 2017</a:t>
            </a:r>
          </a:p>
          <a:p>
            <a:r>
              <a:rPr lang="en-US" sz="1500">
                <a:solidFill>
                  <a:srgbClr val="000000"/>
                </a:solidFill>
              </a:rPr>
              <a:t>Protagonistas: Orlando Bloom, Andy Samberg, John Cena, Jeff Goldblum, Mike Tyson, Lance Armstrong, Kevin Bacon, James Marsden, Dolph Lundgren, Freddie Highmore, Julia Ormond, Adewale Akinnuoye-Agbaje, Maya Rudolph, Danny Glover, Daveed Diggs, Will Forte, Nathan Fielder, Phylicia Rashād, Joe Buck, Chris Webber, Chris Romano, Seth Morris, Jon Hamm, Eric Nenninger, Eugenia Kuzmina, Myles Brewer, Kevin Clash, Rebecca Dayan, Russ Walko, Patrick John Costello</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Jenny Lewis' On The Line Online</a:t>
            </a:r>
          </a:p>
          <a:p>
            <a:r>
              <a:rPr lang="en-US" sz="2000" baseline="1000">
                <a:solidFill>
                  <a:srgbClr val="000000"/>
                </a:solidFill>
              </a:rPr>
              <a:t>Realizador: David Paige</a:t>
            </a:r>
          </a:p>
          <a:p>
            <a:r>
              <a:rPr lang="en-US" sz="2000" baseline="1000">
                <a:solidFill>
                  <a:srgbClr val="000000"/>
                </a:solidFill>
              </a:rPr>
              <a:t>Ano de Lançamento: 2019</a:t>
            </a:r>
          </a:p>
          <a:p>
            <a:r>
              <a:rPr lang="en-US" sz="1500">
                <a:solidFill>
                  <a:srgbClr val="000000"/>
                </a:solidFill>
              </a:rPr>
              <a:t>Protagonistas: Jenny Lewis, Vanessa Bayer, Jeff Goldblum, Beck, Jason Schwartzman, St. Vincent, David Arquette, Mac DeMarco, Morgan Nagler, Jim James, Danielle Haim, Natasha Leggero, Kate Berlant, Brent Weinbach, King Tuff, Nikki Lane, Jenny Eliscu, Sina Grace, Simone Turkington, Josh Munnell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Auggie Rose</a:t>
            </a:r>
          </a:p>
          <a:p>
            <a:r>
              <a:rPr lang="en-US" sz="2000" baseline="1000">
                <a:solidFill>
                  <a:srgbClr val="000000"/>
                </a:solidFill>
              </a:rPr>
              <a:t>Realizador: null</a:t>
            </a:r>
          </a:p>
          <a:p>
            <a:r>
              <a:rPr lang="en-US" sz="2000" baseline="1000">
                <a:solidFill>
                  <a:srgbClr val="000000"/>
                </a:solidFill>
              </a:rPr>
              <a:t>Ano de Lançamento: 2000</a:t>
            </a:r>
          </a:p>
          <a:p>
            <a:r>
              <a:rPr lang="en-US" sz="1500">
                <a:solidFill>
                  <a:srgbClr val="000000"/>
                </a:solidFill>
              </a:rPr>
              <a:t>Protagonistas: Jeff Goldblum, Anne Heche, Nancy Travis, Timothy Olyphant, Joe Santos, Richard T. Jones, Kim Coates, Paige Moss, Casey Biggs, Peter Siragusa, Jack Kehler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Boss Baby: Family Business</a:t>
            </a:r>
          </a:p>
          <a:p>
            <a:r>
              <a:rPr lang="en-US" sz="2000" baseline="1000">
                <a:solidFill>
                  <a:srgbClr val="000000"/>
                </a:solidFill>
              </a:rPr>
              <a:t>Realizador: null</a:t>
            </a:r>
          </a:p>
          <a:p>
            <a:r>
              <a:rPr lang="en-US" sz="2000" baseline="1000">
                <a:solidFill>
                  <a:srgbClr val="000000"/>
                </a:solidFill>
              </a:rPr>
              <a:t>Ano de Lançamento: 2021</a:t>
            </a:r>
          </a:p>
          <a:p>
            <a:r>
              <a:rPr lang="en-US" sz="1500">
                <a:solidFill>
                  <a:srgbClr val="000000"/>
                </a:solidFill>
              </a:rPr>
              <a:t>Protagonistas: Alec Baldwin, James Marsden, Jeff Goldblum, Eva Longoria, Lisa Kudrow, Jimmy Kimmel, Amy Sedaris, Ariana Greenblatt, James McGrath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Shooting Elizabeth</a:t>
            </a:r>
          </a:p>
          <a:p>
            <a:r>
              <a:rPr lang="en-US" sz="2000" baseline="1000">
                <a:solidFill>
                  <a:srgbClr val="000000"/>
                </a:solidFill>
              </a:rPr>
              <a:t>Realizador: Manuel Martín Cuenca</a:t>
            </a:r>
          </a:p>
          <a:p>
            <a:r>
              <a:rPr lang="en-US" sz="2000" baseline="1000">
                <a:solidFill>
                  <a:srgbClr val="000000"/>
                </a:solidFill>
              </a:rPr>
              <a:t>Ano de Lançamento: 1992</a:t>
            </a:r>
          </a:p>
          <a:p>
            <a:r>
              <a:rPr lang="en-US" sz="1500">
                <a:solidFill>
                  <a:srgbClr val="000000"/>
                </a:solidFill>
              </a:rPr>
              <a:t>Protagonistas: Jeff Goldblum, Mimi Rogers, Juan Echanove, Simón Andreu, Fernando Guillén Cuervo, Cristina Higueras, Burt Kwouk, Ernesto Alterio, Alberto Jiménez, Santiago Álvarez, José Toledo</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Thor: Ragnarok</a:t>
            </a:r>
          </a:p>
          <a:p>
            <a:r>
              <a:rPr lang="en-US" sz="2000" baseline="1000">
                <a:solidFill>
                  <a:srgbClr val="000000"/>
                </a:solidFill>
              </a:rPr>
              <a:t>Realizador: Taika Waititi</a:t>
            </a:r>
          </a:p>
          <a:p>
            <a:r>
              <a:rPr lang="en-US" sz="2000" baseline="1000">
                <a:solidFill>
                  <a:srgbClr val="000000"/>
                </a:solidFill>
              </a:rPr>
              <a:t>Ano de Lançamento: 2017</a:t>
            </a:r>
          </a:p>
          <a:p>
            <a:r>
              <a:rPr lang="en-US" sz="1500">
                <a:solidFill>
                  <a:srgbClr val="000000"/>
                </a:solidFill>
              </a:rPr>
              <a:t>Protagonistas: Chris Hemsworth, Tom Hiddleston, Cate Blanchett, Tessa Thompson, Jeff Goldblum, Idris Elba, Karl Urban, Mark Ruffalo, Anthony Hopkins, Benedict Cumberbatch, Rachel House, Clancy Brown, Tadanobu Asano, Ray Stevenson, Zachary Levi, Georgia Blizzard, Amali Golden, Luke Hemsworth, Sam Neill, Matt Damon, Charlotte Nicdao, Ashley Ricardo, Shalom Brune-Franklin, Taylor Hemsworth, Cohen Holloway, Alia Seror-O'Neill, Sophia Laryea, Hamish Parkinson, Jasper Bagg, Sky Castanho, Shari Sebbens, Richard Green, Sol Castanho, Jet Tranter, Samantha Hopper, Eloise Winestock, Rob Mayes, Tahlia Jade, Winnie Mzembe, Sean Edward Frazer, Connor Zegenhagen, Tracie Filmer, Tracey Lee Maxwell, Beatrice Ward, Donnie Baxter, Greta Carew-Johns, Mollie McGregor, Sophia McGregor, Scarlett Johansson, Katie Anderson, Ash Ricardo, Sam Hargrave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B.B. King: Into the Night</a:t>
            </a:r>
          </a:p>
          <a:p>
            <a:r>
              <a:rPr lang="en-US" sz="2000" baseline="1000">
                <a:solidFill>
                  <a:srgbClr val="000000"/>
                </a:solidFill>
              </a:rPr>
              <a:t>Realizador: John Landis</a:t>
            </a:r>
          </a:p>
          <a:p>
            <a:r>
              <a:rPr lang="en-US" sz="2000" baseline="1000">
                <a:solidFill>
                  <a:srgbClr val="000000"/>
                </a:solidFill>
              </a:rPr>
              <a:t>Ano de Lançamento: 1985</a:t>
            </a:r>
          </a:p>
          <a:p>
            <a:r>
              <a:rPr lang="en-US" sz="1500">
                <a:solidFill>
                  <a:srgbClr val="000000"/>
                </a:solidFill>
              </a:rPr>
              <a:t>Protagonistas: B.B. King, Eddie Murphy, Steve Martin, Michelle Pfeiffer, Jeff Goldblum, Dan Aykroyd</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Favour, the Watch and the Very Big Fish</a:t>
            </a:r>
          </a:p>
          <a:p>
            <a:r>
              <a:rPr lang="en-US" sz="2000" baseline="1000">
                <a:solidFill>
                  <a:srgbClr val="000000"/>
                </a:solidFill>
              </a:rPr>
              <a:t>Realizador: Ben Lewin</a:t>
            </a:r>
          </a:p>
          <a:p>
            <a:r>
              <a:rPr lang="en-US" sz="2000" baseline="1000">
                <a:solidFill>
                  <a:srgbClr val="000000"/>
                </a:solidFill>
              </a:rPr>
              <a:t>Ano de Lançamento: 1991</a:t>
            </a:r>
          </a:p>
          <a:p>
            <a:r>
              <a:rPr lang="en-US" sz="1500">
                <a:solidFill>
                  <a:srgbClr val="000000"/>
                </a:solidFill>
              </a:rPr>
              <a:t>Protagonistas: Bob Hoskins, Jeff Goldblum, Natasha Richardson, Michel Blanc, Carlos Kloster, Claudine Mavros, Jean-Pierre Cassel, Angela Pleasence, Artus de Penguern, Jacques Villeret, Martine Ferrière, Sacha Vikouloff, Beth McFadden, Samuel Chaimovitch, Jean-Claude Deret, Yvonne Constant, Gérard Zalcberg, Daniel Lombart, Patrick Albenque, Caroline Jacquin, Maximilien Seide, Claire Magnin, Fedele Papalia, Caroline Loeb, Julien Calderbank, Mado Maurin, Louba Guertchikoff, Janine Darcey, Mireille Franchino, Gilette Barbier, Pamela Goldblum, Lylia Dalskaia, Oleg Ponomarenko, Pascal De Loutchek, Dhan Olivier, Jemmy Legros, Maurice Herman, Pascal Bekkar, Edouard Hastings, Michel Sebban, Jean-François Maurin, Geoffrey Carey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Twisted Obsession</a:t>
            </a:r>
          </a:p>
          <a:p>
            <a:r>
              <a:rPr lang="en-US" sz="2000" baseline="1000">
                <a:solidFill>
                  <a:srgbClr val="000000"/>
                </a:solidFill>
              </a:rPr>
              <a:t>Realizador: Fernando Trueba</a:t>
            </a:r>
          </a:p>
          <a:p>
            <a:r>
              <a:rPr lang="en-US" sz="2000" baseline="1000">
                <a:solidFill>
                  <a:srgbClr val="000000"/>
                </a:solidFill>
              </a:rPr>
              <a:t>Ano de Lançamento: 1989</a:t>
            </a:r>
          </a:p>
          <a:p>
            <a:r>
              <a:rPr lang="en-US" sz="1500">
                <a:solidFill>
                  <a:srgbClr val="000000"/>
                </a:solidFill>
              </a:rPr>
              <a:t>Protagonistas: Jeff Goldblum, Miranda Richardson, Anémone, Daniel Ceccaldi, Dexter Fletcher, Liza Walker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Abby Singer</a:t>
            </a:r>
          </a:p>
          <a:p>
            <a:r>
              <a:rPr lang="en-US" sz="2000" baseline="1000">
                <a:solidFill>
                  <a:srgbClr val="000000"/>
                </a:solidFill>
              </a:rPr>
              <a:t>Realizador: null</a:t>
            </a:r>
          </a:p>
          <a:p>
            <a:r>
              <a:rPr lang="en-US" sz="2000" baseline="1000">
                <a:solidFill>
                  <a:srgbClr val="000000"/>
                </a:solidFill>
              </a:rPr>
              <a:t>Ano de Lançamento: 2003</a:t>
            </a:r>
          </a:p>
          <a:p>
            <a:r>
              <a:rPr lang="en-US" sz="1500">
                <a:solidFill>
                  <a:srgbClr val="000000"/>
                </a:solidFill>
              </a:rPr>
              <a:t>Protagonistas: Gloria Smith, Clint J. Palmer, Robin Ballard, Andrea Hullsman, Ken Farrman, Mycole Metcalf, Robert Bear, Sean Marble, Ivan Lucero, Pat Donahue, Mark Wunder, Rod Finch, Donna Straus, Shela Jones, Kathy Townsman, Jay O. Sanders, Scott Hanks, Josh Waldren, Wendy Buss, Alex Moss, Kieran Culkin, Jodie Foster, Sgt. Kabookey Man, Mark Borchardt, Mike Schank, Lars Vandelay, Tim Sargent, Johnny Biscuit, Dave Attell, Adam Carolla, Jeffrey Gold, Jeff Goldblum, Roger Faris, Robert Redford, Roger Ebert, Robin Tunney, Patricia Arquette, Stockard Channing, John Waters, Matt Dillon, Daniel Day-Lewis, Patrick Swayze, Taye Diggs, Don Cheadle, Jill Hennessy, Brad Pitt, Jennifer Aniston, Amy Roither, Nate Shervin, John Lawrence, Mark Venhuizen, Rebecca Julian, Matt Mullaney, Darin C. Farr, Edith Wallén, Martine Hughes, Jake Gyllenhaal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Framed</a:t>
            </a:r>
          </a:p>
          <a:p>
            <a:r>
              <a:rPr lang="en-US" sz="2000" baseline="1000">
                <a:solidFill>
                  <a:srgbClr val="000000"/>
                </a:solidFill>
              </a:rPr>
              <a:t>Realizador: Dean Parisot</a:t>
            </a:r>
          </a:p>
          <a:p>
            <a:r>
              <a:rPr lang="en-US" sz="2000" baseline="1000">
                <a:solidFill>
                  <a:srgbClr val="000000"/>
                </a:solidFill>
              </a:rPr>
              <a:t>Ano de Lançamento: 1990</a:t>
            </a:r>
          </a:p>
          <a:p>
            <a:r>
              <a:rPr lang="en-US" sz="1500">
                <a:solidFill>
                  <a:srgbClr val="000000"/>
                </a:solidFill>
              </a:rPr>
              <a:t>Protagonistas: Jeff Goldblum, Kristin Scott Thomas, Todd Graff, Michael Lerner, Abdul Salaam El Razzac, James Hong, Don Amendolia, Carel Struycken, Joel Swetow, Mary Pat Gleason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Zambezia</a:t>
            </a:r>
          </a:p>
          <a:p>
            <a:r>
              <a:rPr lang="en-US" sz="2000" baseline="1000">
                <a:solidFill>
                  <a:srgbClr val="000000"/>
                </a:solidFill>
              </a:rPr>
              <a:t>Realizador: null</a:t>
            </a:r>
          </a:p>
          <a:p>
            <a:r>
              <a:rPr lang="en-US" sz="2000" baseline="1000">
                <a:solidFill>
                  <a:srgbClr val="000000"/>
                </a:solidFill>
              </a:rPr>
              <a:t>Ano de Lançamento: 2012</a:t>
            </a:r>
          </a:p>
          <a:p>
            <a:r>
              <a:rPr lang="en-US" sz="1500">
                <a:solidFill>
                  <a:srgbClr val="000000"/>
                </a:solidFill>
              </a:rPr>
              <a:t>Protagonistas: Samuel L. Jackson, Abigail Breslin, Leonard Nimoy, Jeremy Suarez, Jeff Goldblum, Jenifer Lewis, Noureen DeWulf, Richard E. Grant, Jamal Mixon, David Shaughnessy, Corey Burton, Tress MacNeille, Jim Cummings, Lee Duru, Phil LaMarr, Zolani Mahola, Deep Roy, Tania Gunadi, Tom Kenny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Modern Ocean</a:t>
            </a:r>
          </a:p>
          <a:p>
            <a:r>
              <a:rPr lang="en-US" sz="2000" baseline="1000">
                <a:solidFill>
                  <a:srgbClr val="000000"/>
                </a:solidFill>
              </a:rPr>
              <a:t>Realizador: Shane Carruth</a:t>
            </a:r>
          </a:p>
          <a:p>
            <a:r>
              <a:rPr lang="en-US" sz="2000" baseline="1000">
                <a:solidFill>
                  <a:srgbClr val="000000"/>
                </a:solidFill>
              </a:rPr>
              <a:t>Ano de Lançamento: null</a:t>
            </a:r>
          </a:p>
          <a:p>
            <a:r>
              <a:rPr lang="en-US" sz="1500">
                <a:solidFill>
                  <a:srgbClr val="000000"/>
                </a:solidFill>
              </a:rPr>
              <a:t>Protagonistas: Daniel Radcliffe, Asa Butterfield, Anne Hathaway, Abraham Attah, Keanu Reeves, Chloë Grace Moretz, Jeff Goldblum</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Seth Rogen's Hilarity for Charity</a:t>
            </a:r>
          </a:p>
          <a:p>
            <a:r>
              <a:rPr lang="en-US" sz="2000" baseline="1000">
                <a:solidFill>
                  <a:srgbClr val="000000"/>
                </a:solidFill>
              </a:rPr>
              <a:t>Realizador: Ryan Polito</a:t>
            </a:r>
          </a:p>
          <a:p>
            <a:r>
              <a:rPr lang="en-US" sz="2000" baseline="1000">
                <a:solidFill>
                  <a:srgbClr val="000000"/>
                </a:solidFill>
              </a:rPr>
              <a:t>Ano de Lançamento: 2018</a:t>
            </a:r>
          </a:p>
          <a:p>
            <a:r>
              <a:rPr lang="en-US" sz="1500">
                <a:solidFill>
                  <a:srgbClr val="000000"/>
                </a:solidFill>
              </a:rPr>
              <a:t>Protagonistas: Seth Rogen, Ike Barinholtz, Michael Che, Sacha Baron Cohen, Jeff Goldblum, Tiffany Haddish, Chris Hardwick, Nick Kroll, John Mulaney, Kumail Nanjiani, Chelsea Peretti, Craig Robinson, Post Malone, Sarah Silverman, Lauren Miller, Justin Roiland, Michelle Wolf, Zach Hadel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Morning Glory</a:t>
            </a:r>
          </a:p>
          <a:p>
            <a:r>
              <a:rPr lang="en-US" sz="2000" baseline="1000">
                <a:solidFill>
                  <a:srgbClr val="000000"/>
                </a:solidFill>
              </a:rPr>
              <a:t>Realizador: Roger Michell</a:t>
            </a:r>
          </a:p>
          <a:p>
            <a:r>
              <a:rPr lang="en-US" sz="2000" baseline="1000">
                <a:solidFill>
                  <a:srgbClr val="000000"/>
                </a:solidFill>
              </a:rPr>
              <a:t>Ano de Lançamento: 2010</a:t>
            </a:r>
          </a:p>
          <a:p>
            <a:r>
              <a:rPr lang="en-US" sz="1500">
                <a:solidFill>
                  <a:srgbClr val="000000"/>
                </a:solidFill>
              </a:rPr>
              <a:t>Protagonistas: Rachel McAdams, Harrison Ford, Patrick Wilson, Jeff Goldblum, Diane Keaton, 50 Cent, Arden Myrin, Noah Bean, Vanessa Aspillaga, Jeff Hiller, Linda Powell, Mike Hydeck, Joseph J. Vargas, David Fonteno, Patti D'Arbanville, Ty Burrell, Jack Davidson, Mario Frieson, Kevin Herbst, Jerome Weinstein, Steve Park, Adrian Martinez, John Pankow, J. Elaine Marcos, Matt Malloy, Rizwan Manji, Jay Russell, Finnerty Steeves, Rick Younger, Caroline Clay, Katie Hyde, Allen Warnock, Welker White, Maddie Corman, Jeremy Beiler, Jonathan Forte, Kevin Pariseau, Christopher Sieber, Elizabeth Keifer, Lauren Cohn, Jayne Houdyshell, Miguel A. Hernandez Jr., Alice Callahan, Miles O'Brien, Gray Winslow, Kristine Nielsen, Paul Urcioli, Rosalynd Darling, Gio Perez, Pepper Binkley, Reed Birney, Carmen M. Herlihy, Bruce Altman, Kathleen McNenny, Jason Kravits, Sherman Alpert, Michael Cramer, Michael Dean, Steve Ferrarie, Andrew Goldfarb, Rosemary Howard, Donna Sue Jahier, Tony Kost, Lisa Landino, Paul Jude Letersky, Danielle McKee, Tim Miller, Loukas Papas, Lorna Guity Pruce, Michael E. Russo, Tomasz Smolarski, Rennel Turner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Independence Day</a:t>
            </a:r>
          </a:p>
          <a:p>
            <a:r>
              <a:rPr lang="en-US" sz="2000" baseline="1000">
                <a:solidFill>
                  <a:srgbClr val="000000"/>
                </a:solidFill>
              </a:rPr>
              <a:t>Realizador: Roland Emmerich</a:t>
            </a:r>
          </a:p>
          <a:p>
            <a:r>
              <a:rPr lang="en-US" sz="2000" baseline="1000">
                <a:solidFill>
                  <a:srgbClr val="000000"/>
                </a:solidFill>
              </a:rPr>
              <a:t>Ano de Lançamento: 1996</a:t>
            </a:r>
          </a:p>
          <a:p>
            <a:r>
              <a:rPr lang="en-US" sz="1500">
                <a:solidFill>
                  <a:srgbClr val="000000"/>
                </a:solidFill>
              </a:rPr>
              <a:t>Protagonistas: Will Smith, Bill Pullman, Jeff Goldblum, Mary McDonnell, Judd Hirsch, Robert Loggia, Randy Quaid, Margaret Colin, James Rebhorn, Harvey Fierstein, Adam Baldwin, Brent Spiner, James Duval, Vivica A. Fox, Lisa Jakub, Ross Bagley, Mae Whitman, Bill Smitrovich, Kiersten Warren, Harry Connick Jr., Giuseppe Andrews, John Storey, Frank Novak, Devon Gummersall, Leland Orser, Mirron E. Willis, Ross Lacy, David Pressman, Vivian Palermo, Raphael Sbarge, Bobby Hosea, Dan Lauria, Steve Giannelli, Eric Paskel, Carlos Lacámara, John Bennett Perry, Troy Willis, Tim Kelleher, Wayne Wilderson, Jay Acovone, James Wong, Thom Barry, Jana Marie Hupp, Matt Pashkow, Robert Pine, Marisa Johnston, Michael Winther, Warren Dexter Beatty, Paul LeClair, Michael Vacca, David Channell, John Capodice, Greg Collins, Derek Webster, Mark Fite, Eric Neal Newman, Levani, Kristof Konrad, Kevin Sifuentes, Elston Ridgle, Randy Oglesby, Jack Moore, Barry Del Sherman, Lyman Ward, Anthony Crivello, Richard Speight Jr., Barbara Beck, Sharon Tay, Peter J. Lucas, Yelena Danova, Johnny Kim, Vanessa J. Wells, Jessika Cardinahl, Gary W. Cruz, Ron Pitts, Wendy L. Walsh, Christine Devine, Mark Thompson, Ernie Anastos, Kevin Cooney, Rance Howard, Nelson Mashita, Jeff Phillips, Sayed Badreya, Adam Tomei, John Bradley, Kimberly Beck, Thomas F. Duffy, Andrew Keegan, Jon Shear, Jim Piddock, Frederic W. Barnes, Eleanor Clift, Jerry Dunphy, Jack Germond, Morton Kondracke, John McLaughlin, Barry Nolan, Eric Michael Zee, Pat Skipper, Mike Monteleone, Lisa Star, Malcolm Danare, Arthur Brooks, Michael Moertl, James J. Joyce, Joyce Cohen, Julie Moran, Robin Groth, Richard Pachorek, Dakota, Frank Welker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Between the Lines</a:t>
            </a:r>
          </a:p>
          <a:p>
            <a:r>
              <a:rPr lang="en-US" sz="2000" baseline="1000">
                <a:solidFill>
                  <a:srgbClr val="000000"/>
                </a:solidFill>
              </a:rPr>
              <a:t>Realizador: Joan Micklin Silver</a:t>
            </a:r>
          </a:p>
          <a:p>
            <a:r>
              <a:rPr lang="en-US" sz="2000" baseline="1000">
                <a:solidFill>
                  <a:srgbClr val="000000"/>
                </a:solidFill>
              </a:rPr>
              <a:t>Ano de Lançamento: 1977</a:t>
            </a:r>
          </a:p>
          <a:p>
            <a:r>
              <a:rPr lang="en-US" sz="1500">
                <a:solidFill>
                  <a:srgbClr val="000000"/>
                </a:solidFill>
              </a:rPr>
              <a:t>Protagonistas: John Heard, Lindsay Crouse, Jeff Goldblum, Jill Eikenberry, Bruno Kirby, Gwen Welles, Stephen Collins, Michael J. Pollard, Joe Morton, Marilu Henner, Douglas Kenney, Lane Smith, Richard Cox, Lewis J. Stadlen, Jon Korkes, Raymond J. Barry, Gary Springer, Charles Levin, Guy Boyd</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Team Darryl</a:t>
            </a:r>
          </a:p>
          <a:p>
            <a:r>
              <a:rPr lang="en-US" sz="2000" baseline="1000">
                <a:solidFill>
                  <a:srgbClr val="000000"/>
                </a:solidFill>
              </a:rPr>
              <a:t>Realizador: Taika Waititi</a:t>
            </a:r>
          </a:p>
          <a:p>
            <a:r>
              <a:rPr lang="en-US" sz="2000" baseline="1000">
                <a:solidFill>
                  <a:srgbClr val="000000"/>
                </a:solidFill>
              </a:rPr>
              <a:t>Ano de Lançamento: 2018</a:t>
            </a:r>
          </a:p>
          <a:p>
            <a:r>
              <a:rPr lang="en-US" sz="1500">
                <a:solidFill>
                  <a:srgbClr val="000000"/>
                </a:solidFill>
              </a:rPr>
              <a:t>Protagonistas: Jeff Goldblum, Daley Pearson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Powder</a:t>
            </a:r>
          </a:p>
          <a:p>
            <a:r>
              <a:rPr lang="en-US" sz="2000" baseline="1000">
                <a:solidFill>
                  <a:srgbClr val="000000"/>
                </a:solidFill>
              </a:rPr>
              <a:t>Realizador: Victor Salva</a:t>
            </a:r>
          </a:p>
          <a:p>
            <a:r>
              <a:rPr lang="en-US" sz="2000" baseline="1000">
                <a:solidFill>
                  <a:srgbClr val="000000"/>
                </a:solidFill>
              </a:rPr>
              <a:t>Ano de Lançamento: 1995</a:t>
            </a:r>
          </a:p>
          <a:p>
            <a:r>
              <a:rPr lang="en-US" sz="1500">
                <a:solidFill>
                  <a:srgbClr val="000000"/>
                </a:solidFill>
              </a:rPr>
              <a:t>Protagonistas: Mary Steenburgen, Sean Patrick Flanery, Lance Henriksen, Jeff Goldblum, Brandon Smith, Bradford Tatum, Susan Tyrrell, Missy Crider, Ray Wise, Esteban Powell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Tall Guy</a:t>
            </a:r>
          </a:p>
          <a:p>
            <a:r>
              <a:rPr lang="en-US" sz="2000" baseline="1000">
                <a:solidFill>
                  <a:srgbClr val="000000"/>
                </a:solidFill>
              </a:rPr>
              <a:t>Realizador: null</a:t>
            </a:r>
          </a:p>
          <a:p>
            <a:r>
              <a:rPr lang="en-US" sz="2000" baseline="1000">
                <a:solidFill>
                  <a:srgbClr val="000000"/>
                </a:solidFill>
              </a:rPr>
              <a:t>Ano de Lançamento: 1989</a:t>
            </a:r>
          </a:p>
          <a:p>
            <a:r>
              <a:rPr lang="en-US" sz="1500">
                <a:solidFill>
                  <a:srgbClr val="000000"/>
                </a:solidFill>
              </a:rPr>
              <a:t>Protagonistas: Jeff Goldblum, Emma Thompson, Rowan Atkinson, Geraldine James, Emil Wolk, Kim Thomson, Harold Innocent, Anna Massey, Joanna Kanska, Peter Kelly, Tim Barlow, Hugh Thomas, Angus Deayton, Robin Driscoll, Harriet Keevil, Tony Forsyth, Stephen Marchant, Ian Lindsay, Kate Duchêne, Angela Meredith, Kate Lonergan, Jason Isaacs, Martin Sadler, Susan Field, Fred Bryant, Michael FitzGerald, Charles Lamb, Thomas Lockyer, Declan Mulholland, Susan Beresford, Charles Augins, Joolia Cappleman, Bob Appleby, Mel Smith, John Inman, Jonathan Ross, Melvyn Bragg, Suggs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Stories of Lost Souls</a:t>
            </a:r>
          </a:p>
          <a:p>
            <a:r>
              <a:rPr lang="en-US" sz="2000" baseline="1000">
                <a:solidFill>
                  <a:srgbClr val="000000"/>
                </a:solidFill>
              </a:rPr>
              <a:t>Realizador: Mark Palansky</a:t>
            </a:r>
          </a:p>
          <a:p>
            <a:r>
              <a:rPr lang="en-US" sz="2000" baseline="1000">
                <a:solidFill>
                  <a:srgbClr val="000000"/>
                </a:solidFill>
              </a:rPr>
              <a:t>Ano de Lançamento: 2004</a:t>
            </a:r>
          </a:p>
          <a:p>
            <a:r>
              <a:rPr lang="en-US" sz="1500">
                <a:solidFill>
                  <a:srgbClr val="000000"/>
                </a:solidFill>
              </a:rPr>
              <a:t>Protagonistas: Andy Serkis, Hugh Jackman, Josh Hartnett, Mary Elizabeth Mastrantonio, Lyndsey Marshal, Sophie Dahl, Michael Gambon, Lynette Curran, Jason Acuña, Jacqui Maxwell, Joanna Lumley, William Ash, Nicholas Audsley, Maureen Lipman, Imogen Stubbs, Cate Blanchett, Keira Knightley, Philip Herbert, Stephen Mangan, Naomi Allisstone, Amit Lahav, Valerie Farr, Bohdan Poraj, Elizabeth Chadwick, Paul Bettany, Charlie Condou, Tilly Blackwood, Louise Delamere, Nabil Elouahabi, James Gandolfini, Kathrine Narducci, Ned Eisenberg, Delilah Cotto, Daryl Hannah, Jeff Goldblum, Sarah Silverman, Illeana Douglas, Michael Panes, Billy Boyd, Eliza Langland, Carmen Pierquaccini</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This Is an Adventure</a:t>
            </a:r>
          </a:p>
          <a:p>
            <a:r>
              <a:rPr lang="en-US" sz="2000" baseline="1000">
                <a:solidFill>
                  <a:srgbClr val="000000"/>
                </a:solidFill>
              </a:rPr>
              <a:t>Realizador: Albert Maysles</a:t>
            </a:r>
          </a:p>
          <a:p>
            <a:r>
              <a:rPr lang="en-US" sz="2000" baseline="1000">
                <a:solidFill>
                  <a:srgbClr val="000000"/>
                </a:solidFill>
              </a:rPr>
              <a:t>Ano de Lançamento: 2005</a:t>
            </a:r>
          </a:p>
          <a:p>
            <a:r>
              <a:rPr lang="en-US" sz="1500">
                <a:solidFill>
                  <a:srgbClr val="000000"/>
                </a:solidFill>
              </a:rPr>
              <a:t>Protagonistas: Bill Murray, Owen Wilson, Cate Blanchett, Anjelica Huston, Willem Dafoe, Jeff Goldblum, Seymour Cassel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They Shot the Piano Player</a:t>
            </a:r>
          </a:p>
          <a:p>
            <a:r>
              <a:rPr lang="en-US" sz="2000" baseline="1000">
                <a:solidFill>
                  <a:srgbClr val="000000"/>
                </a:solidFill>
              </a:rPr>
              <a:t>Realizador: Fernando Trueba</a:t>
            </a:r>
          </a:p>
          <a:p>
            <a:r>
              <a:rPr lang="en-US" sz="2000" baseline="1000">
                <a:solidFill>
                  <a:srgbClr val="000000"/>
                </a:solidFill>
              </a:rPr>
              <a:t>Ano de Lançamento: null</a:t>
            </a:r>
          </a:p>
          <a:p>
            <a:r>
              <a:rPr lang="en-US" sz="1500">
                <a:solidFill>
                  <a:srgbClr val="000000"/>
                </a:solidFill>
              </a:rPr>
              <a:t>Protagonistas: Jeff Goldblum</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Beyond Therapy</a:t>
            </a:r>
          </a:p>
          <a:p>
            <a:r>
              <a:rPr lang="en-US" sz="2000" baseline="1000">
                <a:solidFill>
                  <a:srgbClr val="000000"/>
                </a:solidFill>
              </a:rPr>
              <a:t>Realizador: Robert Altman</a:t>
            </a:r>
          </a:p>
          <a:p>
            <a:r>
              <a:rPr lang="en-US" sz="2000" baseline="1000">
                <a:solidFill>
                  <a:srgbClr val="000000"/>
                </a:solidFill>
              </a:rPr>
              <a:t>Ano de Lançamento: 1987</a:t>
            </a:r>
          </a:p>
          <a:p>
            <a:r>
              <a:rPr lang="en-US" sz="1500">
                <a:solidFill>
                  <a:srgbClr val="000000"/>
                </a:solidFill>
              </a:rPr>
              <a:t>Protagonistas: Julie Hagerty, Jeff Goldblum, Glenda Jackson, Tom Conti, Christopher Guest, Geneviève Page, Cris Campion, Sandrine Dumas, Bertrand Bonvoisin, Nicole Evans, Louis-Marie Taillefer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Igby Goes Down</a:t>
            </a:r>
          </a:p>
          <a:p>
            <a:r>
              <a:rPr lang="en-US" sz="2000" baseline="1000">
                <a:solidFill>
                  <a:srgbClr val="000000"/>
                </a:solidFill>
              </a:rPr>
              <a:t>Realizador: Burr Steers</a:t>
            </a:r>
          </a:p>
          <a:p>
            <a:r>
              <a:rPr lang="en-US" sz="2000" baseline="1000">
                <a:solidFill>
                  <a:srgbClr val="000000"/>
                </a:solidFill>
              </a:rPr>
              <a:t>Ano de Lançamento: 2002</a:t>
            </a:r>
          </a:p>
          <a:p>
            <a:r>
              <a:rPr lang="en-US" sz="1500">
                <a:solidFill>
                  <a:srgbClr val="000000"/>
                </a:solidFill>
              </a:rPr>
              <a:t>Protagonistas: Kieran Culkin, Claire Danes, Jeff Goldblum, Jared Harris, Amanda Peet, Ryan Phillippe, Bill Pullman, Susan Sarandon, Rory Culkin, Peter Anthony Tambakis, Bill Irwin, Kathleen Gati, Gannon Forrester, Celia Weston, Elizabeth Jagger, Nicholas Wyman, Cassidy Ladden, Erin Fritch, Jim Gaffigan, Cynthia Nixon, Eric Bogosian, Glenn Fitzgerald, Reg Rogers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Town Where No One Got Off</a:t>
            </a:r>
          </a:p>
          <a:p>
            <a:r>
              <a:rPr lang="en-US" sz="2000" baseline="1000">
                <a:solidFill>
                  <a:srgbClr val="000000"/>
                </a:solidFill>
              </a:rPr>
              <a:t>Realizador: Don McBrearty</a:t>
            </a:r>
          </a:p>
          <a:p>
            <a:r>
              <a:rPr lang="en-US" sz="2000" baseline="1000">
                <a:solidFill>
                  <a:srgbClr val="000000"/>
                </a:solidFill>
              </a:rPr>
              <a:t>Ano de Lançamento: 1986</a:t>
            </a:r>
          </a:p>
          <a:p>
            <a:r>
              <a:rPr lang="en-US" sz="1500">
                <a:solidFill>
                  <a:srgbClr val="000000"/>
                </a:solidFill>
              </a:rPr>
              <a:t>Protagonistas: Jeff Goldblum, Ed McNamara</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Fathers and Sons</a:t>
            </a:r>
          </a:p>
          <a:p>
            <a:r>
              <a:rPr lang="en-US" sz="2000" baseline="1000">
                <a:solidFill>
                  <a:srgbClr val="000000"/>
                </a:solidFill>
              </a:rPr>
              <a:t>Realizador: Janet Maslin</a:t>
            </a:r>
          </a:p>
          <a:p>
            <a:r>
              <a:rPr lang="en-US" sz="2000" baseline="1000">
                <a:solidFill>
                  <a:srgbClr val="000000"/>
                </a:solidFill>
              </a:rPr>
              <a:t>Ano de Lançamento: 1992</a:t>
            </a:r>
          </a:p>
          <a:p>
            <a:r>
              <a:rPr lang="en-US" sz="1500">
                <a:solidFill>
                  <a:srgbClr val="000000"/>
                </a:solidFill>
              </a:rPr>
              <a:t>Protagonistas: </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Hideaway</a:t>
            </a:r>
          </a:p>
          <a:p>
            <a:r>
              <a:rPr lang="en-US" sz="2000" baseline="1000">
                <a:solidFill>
                  <a:srgbClr val="000000"/>
                </a:solidFill>
              </a:rPr>
              <a:t>Realizador: Brett Leonard</a:t>
            </a:r>
          </a:p>
          <a:p>
            <a:r>
              <a:rPr lang="en-US" sz="2000" baseline="1000">
                <a:solidFill>
                  <a:srgbClr val="000000"/>
                </a:solidFill>
              </a:rPr>
              <a:t>Ano de Lançamento: 1995</a:t>
            </a:r>
          </a:p>
          <a:p>
            <a:r>
              <a:rPr lang="en-US" sz="1500">
                <a:solidFill>
                  <a:srgbClr val="000000"/>
                </a:solidFill>
              </a:rPr>
              <a:t>Protagonistas: Jeff Goldblum, Christine Lahti, Alicia Silverstone, Jeremy Sisto, Alfred Molina, Rae Dawn Chong, Kenneth Welsh, Michael McDonald, Don S. Davis, Suzy Joachim, Tom McBeath, Joely Collins, Roger Cross, Rebecca Toolan, Hiro Kanagawa, Gaetana Korbin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5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Prince of Egypt</a:t>
            </a:r>
          </a:p>
          <a:p>
            <a:r>
              <a:rPr lang="en-US" sz="2000" baseline="1000">
                <a:solidFill>
                  <a:srgbClr val="000000"/>
                </a:solidFill>
              </a:rPr>
              <a:t>Realizador: Simon Wells</a:t>
            </a:r>
          </a:p>
          <a:p>
            <a:r>
              <a:rPr lang="en-US" sz="2000" baseline="1000">
                <a:solidFill>
                  <a:srgbClr val="000000"/>
                </a:solidFill>
              </a:rPr>
              <a:t>Ano de Lançamento: 1998</a:t>
            </a:r>
          </a:p>
          <a:p>
            <a:r>
              <a:rPr lang="en-US" sz="1500">
                <a:solidFill>
                  <a:srgbClr val="000000"/>
                </a:solidFill>
              </a:rPr>
              <a:t>Protagonistas: Val Kilmer, Ralph Fiennes, Michelle Pfeiffer, Sandra Bullock, Jeff Goldblum, Danny Glover, Patrick Stewart, Helen Mirren, Steve Martin, Martin Short, Bobby Motown, Eden Riegel, Ofra Haza, James Avery, Aria Noelle Curzon, Stephanie Sawyer, Francesca Smith, Shira Roth, Michel Patrician, Chris Marquette, Justin Timsit, Andrew Johnson, Jack Angel, Mel Brooks, Amick Byram, Sally Dworsky, Jon Robert Hall, Phillip Ingram, Brian Stokes Mitchell, Linda Shayne, Brian Tochi, Rodger Bumpass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#NoJoke</a:t>
            </a:r>
          </a:p>
          <a:p>
            <a:r>
              <a:rPr lang="en-US" sz="2000" baseline="1000">
                <a:solidFill>
                  <a:srgbClr val="000000"/>
                </a:solidFill>
              </a:rPr>
              <a:t>Realizador: null</a:t>
            </a:r>
          </a:p>
          <a:p>
            <a:r>
              <a:rPr lang="en-US" sz="2000" baseline="1000">
                <a:solidFill>
                  <a:srgbClr val="000000"/>
                </a:solidFill>
              </a:rPr>
              <a:t>Ano de Lançamento: 2019</a:t>
            </a:r>
          </a:p>
          <a:p>
            <a:r>
              <a:rPr lang="en-US" sz="1500">
                <a:solidFill>
                  <a:srgbClr val="000000"/>
                </a:solidFill>
              </a:rPr>
              <a:t>Protagonistas: Patrick Stewart, Jane Lynch, Michael Biehn, Jeff Goldblum, Charlie Sheen, Diego Boneta, Meat Loaf, Cedric the Entertainer, Ozzy Osbourne, Russell Peters, Slash, Sharon Osbourne, Julian Lennon, Lemmy, Steve Vai</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Thank God It's Friday</a:t>
            </a:r>
          </a:p>
          <a:p>
            <a:r>
              <a:rPr lang="en-US" sz="2000" baseline="1000">
                <a:solidFill>
                  <a:srgbClr val="000000"/>
                </a:solidFill>
              </a:rPr>
              <a:t>Realizador: Rob Cohen</a:t>
            </a:r>
          </a:p>
          <a:p>
            <a:r>
              <a:rPr lang="en-US" sz="2000" baseline="1000">
                <a:solidFill>
                  <a:srgbClr val="000000"/>
                </a:solidFill>
              </a:rPr>
              <a:t>Ano de Lançamento: 1978</a:t>
            </a:r>
          </a:p>
          <a:p>
            <a:r>
              <a:rPr lang="en-US" sz="1500">
                <a:solidFill>
                  <a:srgbClr val="000000"/>
                </a:solidFill>
              </a:rPr>
              <a:t>Protagonistas: Jeff Goldblum, Raymond Vitte, Debra Winger, Valerie Landsburg, Terri Nunn, Chick Vennera, Donna Summer, Mark Lonow, Andrea Howard, Robin Menken, John Friedrich, Paul Jabara, Mews Small, Chuck Sacci, Hilary Beane, DeWayne Jessie, Judith Brown, Luce Rains, Sandra Will, Lionel Richie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Right Stuff</a:t>
            </a:r>
          </a:p>
          <a:p>
            <a:r>
              <a:rPr lang="en-US" sz="2000" baseline="1000">
                <a:solidFill>
                  <a:srgbClr val="000000"/>
                </a:solidFill>
              </a:rPr>
              <a:t>Realizador: Alice Tompkins</a:t>
            </a:r>
          </a:p>
          <a:p>
            <a:r>
              <a:rPr lang="en-US" sz="2000" baseline="1000">
                <a:solidFill>
                  <a:srgbClr val="000000"/>
                </a:solidFill>
              </a:rPr>
              <a:t>Ano de Lançamento: 1983</a:t>
            </a:r>
          </a:p>
          <a:p>
            <a:r>
              <a:rPr lang="en-US" sz="1500">
                <a:solidFill>
                  <a:srgbClr val="000000"/>
                </a:solidFill>
              </a:rPr>
              <a:t>Protagonistas: Fred Ward, Dennis Quaid, Ed Harris, Scott Glenn, Sam Shepard, Barbara Hershey, Lance Henriksen, Veronica Cartwright, Harry Shearer, Jeff Goldblum, Kim Stanley, Pamela Reed, Scott Paulin, Charles Frank, Donald Moffat, Levon Helm, Mary Jo Deschanel, Scott Wilson, Kathy Baker, Mickey Crocker, Susan Kase, Mittie Smith, Royal Dano, David Clennon, Jim Haynie, Anthony Munoz, John P. Ryan, William Russ, Mary Apick, John Dehner, David Gulpilil, O-Lan Jones, Chuck Yeager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Hollywood's Creepiest Creatures</a:t>
            </a:r>
          </a:p>
          <a:p>
            <a:r>
              <a:rPr lang="en-US" sz="2000" baseline="1000">
                <a:solidFill>
                  <a:srgbClr val="000000"/>
                </a:solidFill>
              </a:rPr>
              <a:t>Realizador: null</a:t>
            </a:r>
          </a:p>
          <a:p>
            <a:r>
              <a:rPr lang="en-US" sz="2000" baseline="1000">
                <a:solidFill>
                  <a:srgbClr val="000000"/>
                </a:solidFill>
              </a:rPr>
              <a:t>Ano de Lançamento: 2004</a:t>
            </a:r>
          </a:p>
          <a:p>
            <a:r>
              <a:rPr lang="en-US" sz="1500">
                <a:solidFill>
                  <a:srgbClr val="000000"/>
                </a:solidFill>
              </a:rPr>
              <a:t>Protagonistas: Cassandra Peterson, Jeff Goldblum, Tippi Hedren, Roy Scheider, Eartha Kitt, Anthony Timpone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Incident at Loch Ness</a:t>
            </a:r>
          </a:p>
          <a:p>
            <a:r>
              <a:rPr lang="en-US" sz="2000" baseline="1000">
                <a:solidFill>
                  <a:srgbClr val="000000"/>
                </a:solidFill>
              </a:rPr>
              <a:t>Realizador: Lauren McAuliffe</a:t>
            </a:r>
          </a:p>
          <a:p>
            <a:r>
              <a:rPr lang="en-US" sz="2000" baseline="1000">
                <a:solidFill>
                  <a:srgbClr val="000000"/>
                </a:solidFill>
              </a:rPr>
              <a:t>Ano de Lançamento: 2004</a:t>
            </a:r>
          </a:p>
          <a:p>
            <a:r>
              <a:rPr lang="en-US" sz="1500">
                <a:solidFill>
                  <a:srgbClr val="000000"/>
                </a:solidFill>
              </a:rPr>
              <a:t>Protagonistas: Kitana Baker, Gabriel Beistain, Robert O'Meara, Steve Gardner, Marty Signore, Ricky Jay, Jeff Goldblum, Crispin Glover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Adventures of Buckaroo Banzai Across the 8th Dimension</a:t>
            </a:r>
          </a:p>
          <a:p>
            <a:r>
              <a:rPr lang="en-US" sz="2000" baseline="1000">
                <a:solidFill>
                  <a:srgbClr val="000000"/>
                </a:solidFill>
              </a:rPr>
              <a:t>Realizador: null</a:t>
            </a:r>
          </a:p>
          <a:p>
            <a:r>
              <a:rPr lang="en-US" sz="2000" baseline="1000">
                <a:solidFill>
                  <a:srgbClr val="000000"/>
                </a:solidFill>
              </a:rPr>
              <a:t>Ano de Lançamento: 1984</a:t>
            </a:r>
          </a:p>
          <a:p>
            <a:r>
              <a:rPr lang="en-US" sz="1500">
                <a:solidFill>
                  <a:srgbClr val="000000"/>
                </a:solidFill>
              </a:rPr>
              <a:t>Protagonistas: Peter Weller, John Lithgow, Ellen Barkin, Jeff Goldblum, Christopher Lloyd, Lewis Smith, Rosalind Cash, Robert Ito, Pepe Serna, Ronald Lacey, Matt Clark, Clancy Brown, William Traylor, Carl Lumbly, Vincent Schiavelli, Dan Hedaya, Mariclare Costello, Bill Henderson, Damon Hines, Billy Vera, Laura Harrington, Michael Santoro, Jonathan Banks, Robert Gray, Gary Bisig, Kent Perkins, John Ashton, Ken Magee, James Keane, Yakov Smirnoff, Leonard Gaines, Francine Lembi, John Walter Davis, Read Morgan, James Rosin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Ernie Kovacs: Between the Laughter</a:t>
            </a:r>
          </a:p>
          <a:p>
            <a:r>
              <a:rPr lang="en-US" sz="2000" baseline="1000">
                <a:solidFill>
                  <a:srgbClr val="000000"/>
                </a:solidFill>
              </a:rPr>
              <a:t>Realizador: Lamont Johnson</a:t>
            </a:r>
          </a:p>
          <a:p>
            <a:r>
              <a:rPr lang="en-US" sz="2000" baseline="1000">
                <a:solidFill>
                  <a:srgbClr val="000000"/>
                </a:solidFill>
              </a:rPr>
              <a:t>Ano de Lançamento: 1984</a:t>
            </a:r>
          </a:p>
          <a:p>
            <a:r>
              <a:rPr lang="en-US" sz="1500">
                <a:solidFill>
                  <a:srgbClr val="000000"/>
                </a:solidFill>
              </a:rPr>
              <a:t>Protagonistas: Jeff Goldblum, Melody Anderson, Madolyn Smith Osborne, John Glover, Cloris Leachman, Joseph Mascolo</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Fay Grim</a:t>
            </a:r>
          </a:p>
          <a:p>
            <a:r>
              <a:rPr lang="en-US" sz="2000" baseline="1000">
                <a:solidFill>
                  <a:srgbClr val="000000"/>
                </a:solidFill>
              </a:rPr>
              <a:t>Realizador: Hal Hartley</a:t>
            </a:r>
          </a:p>
          <a:p>
            <a:r>
              <a:rPr lang="en-US" sz="2000" baseline="1000">
                <a:solidFill>
                  <a:srgbClr val="000000"/>
                </a:solidFill>
              </a:rPr>
              <a:t>Ano de Lançamento: 2006</a:t>
            </a:r>
          </a:p>
          <a:p>
            <a:r>
              <a:rPr lang="en-US" sz="1500">
                <a:solidFill>
                  <a:srgbClr val="000000"/>
                </a:solidFill>
              </a:rPr>
              <a:t>Protagonistas: Parker Posey, D.J. Mendel, Liam Aiken, Megan Gay, Jasmin Tabatabai, Chuck Montgomery, James Urbaniak, John Keogh, Claudia Michelsen, Jeff Goldblum, Leo Fitzpatrick, Sibel Kekilli, Thomas Jay Ryan, Elina Löwensohn, Saffron Burrows, Jef Bayonne, Harald Schrott, Peter Benedict, Tim Seyfi, Mehdi Nebbou, Suzan Anbeh, Nikolai Kinski, Erdal Yildiz, Adnan Maral, Anatole Taubman, Mark Zak, René Ifrah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Bugs Bunny/Looney Tunes All-Star 50th Anniversary</a:t>
            </a:r>
          </a:p>
          <a:p>
            <a:r>
              <a:rPr lang="en-US" sz="2000" baseline="1000">
                <a:solidFill>
                  <a:srgbClr val="000000"/>
                </a:solidFill>
              </a:rPr>
              <a:t>Realizador: Gary Weis</a:t>
            </a:r>
          </a:p>
          <a:p>
            <a:r>
              <a:rPr lang="en-US" sz="2000" baseline="1000">
                <a:solidFill>
                  <a:srgbClr val="000000"/>
                </a:solidFill>
              </a:rPr>
              <a:t>Ano de Lançamento: 1986</a:t>
            </a:r>
          </a:p>
          <a:p>
            <a:r>
              <a:rPr lang="en-US" sz="1500">
                <a:solidFill>
                  <a:srgbClr val="000000"/>
                </a:solidFill>
              </a:rPr>
              <a:t>Protagonistas: Eve Arden, Candice Bergen, Mel Blanc, David Bowie, George Burns, Chevy Chase, Cher, Kirk Douglas, Jeff Goldblum, Jeremy Irons, Quincy Jones, Penny Marshall, Steve Martin, Bill Murray, Geraldine Page, Molly Ringwald, Danny Thomas, Billy Dee Williams, Chuck Yeager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Annie Hall</a:t>
            </a:r>
          </a:p>
          <a:p>
            <a:r>
              <a:rPr lang="en-US" sz="2000" baseline="1000">
                <a:solidFill>
                  <a:srgbClr val="000000"/>
                </a:solidFill>
              </a:rPr>
              <a:t>Realizador: Woody Allen</a:t>
            </a:r>
          </a:p>
          <a:p>
            <a:r>
              <a:rPr lang="en-US" sz="2000" baseline="1000">
                <a:solidFill>
                  <a:srgbClr val="000000"/>
                </a:solidFill>
              </a:rPr>
              <a:t>Ano de Lançamento: 1977</a:t>
            </a:r>
          </a:p>
          <a:p>
            <a:r>
              <a:rPr lang="en-US" sz="1500">
                <a:solidFill>
                  <a:srgbClr val="000000"/>
                </a:solidFill>
              </a:rPr>
              <a:t>Protagonistas: Diane Keaton, Tony Roberts, Carol Kane, Paul Simon, Shelley Duvall, Janet Margolin, Colleen Dewhurst, Christopher Walken, Donald Symington, Russell Horton, Dick Cavett, Marshall McLuhan, Beverly D'Angelo, Tracey Walter, Sigourney Weaver, Laurie Bird, Mark Lenard, John Glover, John Dennis Johnston, Jim McKrell, Paula Trueman, Shelley Hack, Jeff Goldblum, Gary Mule Deer, Hy Anzell, Mordecai Lawner, Joan Neuman, Jonathan Munk, Helen Ludlam, Ruth Volner, Martin Rosenblatt, Rashel Novikoff, Humphrey Davis, Veronica Radburn, Mary Boylan, Christine Jones, John Doumanian, Chris Gampel, Dan Ruskin, Ved Bandhu, Johnny Haymer, Jan Citron, Harrison Ressler, Billie Perkins, Kathryn Janssen, Juliet Graham, William Callaway, Roger Newman, Alan Landers, Jean Sarah Frost, Robin Mary Paris, Charles Levin, Wayne Carson, Michael Karm, Petronia Johnson, Shaun Casey, Lou Picetti, Loretta Tupper, James Burge, Albert M. Ottenheimer, Gary Allen, Sybil Bowan, Margaretta Warwick, Lucy Lee Flippin, Bob Maroff</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6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Playboy Mansion Parties Uncensored</a:t>
            </a:r>
          </a:p>
          <a:p>
            <a:r>
              <a:rPr lang="en-US" sz="2000" baseline="1000">
                <a:solidFill>
                  <a:srgbClr val="000000"/>
                </a:solidFill>
              </a:rPr>
              <a:t>Realizador: null</a:t>
            </a:r>
          </a:p>
          <a:p>
            <a:r>
              <a:rPr lang="en-US" sz="2000" baseline="1000">
                <a:solidFill>
                  <a:srgbClr val="000000"/>
                </a:solidFill>
              </a:rPr>
              <a:t>Ano de Lançamento: 2001</a:t>
            </a:r>
          </a:p>
          <a:p>
            <a:r>
              <a:rPr lang="en-US" sz="1500">
                <a:solidFill>
                  <a:srgbClr val="000000"/>
                </a:solidFill>
              </a:rPr>
              <a:t>Protagonistas: Hugh Hefner, Regina Russell Banali, Pamela Anderson, Tom Arnold, John Asher, Roseanne Barr, Thora Birch, Steve Buscemi, James Caan, Drew Carey, Andy Dick, Vin Diesel, Shannen Doherty, Carmen Electra, David Faustino, Corey Feldman, Sarah Michelle Gellar, Jeff Goldblum, Seth Green, Arsenio Hall, Alyson Hannigan, Melissa Joan Hart, Martin Landau, Jon Lovitz, Leonard Maltin, Jenny McCarthy, Gwyneth Paltrow, Tara Reid, Denise Richards, Rob Schneider, Paul Sorvino, Kevin Spacey, Tori Spelling, Ben Stiller, Jean-Claude Van Damme, Verne Troyer, Patrick Warburton, James Woods, Rod Stewart, Mario López, Fred Dryer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Deep Cover</a:t>
            </a:r>
          </a:p>
          <a:p>
            <a:r>
              <a:rPr lang="en-US" sz="2000" baseline="1000">
                <a:solidFill>
                  <a:srgbClr val="000000"/>
                </a:solidFill>
              </a:rPr>
              <a:t>Realizador: null</a:t>
            </a:r>
          </a:p>
          <a:p>
            <a:r>
              <a:rPr lang="en-US" sz="2000" baseline="1000">
                <a:solidFill>
                  <a:srgbClr val="000000"/>
                </a:solidFill>
              </a:rPr>
              <a:t>Ano de Lançamento: 1992</a:t>
            </a:r>
          </a:p>
          <a:p>
            <a:r>
              <a:rPr lang="en-US" sz="1500">
                <a:solidFill>
                  <a:srgbClr val="000000"/>
                </a:solidFill>
              </a:rPr>
              <a:t>Protagonistas: Laurence Fishburne, Jeff Goldblum, Charles Martin Smith, Victoria Dillard, Gregory Sierra, Glynn Turman, Clarence Williams III, Kamala Lopez, Lira Angel, Rene Assa, Bilal Bashir, Anna Berger, Joseph Ferro, Sandra Gould, Roger Guenveur Smith, James T. Morris, Sydney Lassick, Paunita Nichols, Def Jef, Clifton Powell</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Sing! Sesame Street Remembers Joe Raposo and His Music</a:t>
            </a:r>
          </a:p>
          <a:p>
            <a:r>
              <a:rPr lang="en-US" sz="2000" baseline="1000">
                <a:solidFill>
                  <a:srgbClr val="000000"/>
                </a:solidFill>
              </a:rPr>
              <a:t>Realizador: null</a:t>
            </a:r>
          </a:p>
          <a:p>
            <a:r>
              <a:rPr lang="en-US" sz="2000" baseline="1000">
                <a:solidFill>
                  <a:srgbClr val="000000"/>
                </a:solidFill>
              </a:rPr>
              <a:t>Ano de Lançamento: 1990</a:t>
            </a:r>
          </a:p>
          <a:p>
            <a:r>
              <a:rPr lang="en-US" sz="1500">
                <a:solidFill>
                  <a:srgbClr val="000000"/>
                </a:solidFill>
              </a:rPr>
              <a:t>Protagonistas: Candice Bergen, Marc Brugnoni, Barbara Bush, Glenn Close, Barbara Cook, Joan Ganz Cooney, Walter Cronkite, Jacques d'Amboise, Geena Davis, Phil Donahue, Jeff Goldblum, Patti LaBelle, Joan Lunden, Dave Marash, Bob McGrath, Jerry Nelson, Frank Oz, Joe Raposo Jr., Nick Raposo, Morley Safer, Joel Siegel, Liz Smith, Isaac Stern, John Velasco</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Roswell Top Secret</a:t>
            </a:r>
          </a:p>
          <a:p>
            <a:r>
              <a:rPr lang="en-US" sz="2000" baseline="1000">
                <a:solidFill>
                  <a:srgbClr val="000000"/>
                </a:solidFill>
              </a:rPr>
              <a:t>Realizador: null</a:t>
            </a:r>
          </a:p>
          <a:p>
            <a:r>
              <a:rPr lang="en-US" sz="2000" baseline="1000">
                <a:solidFill>
                  <a:srgbClr val="000000"/>
                </a:solidFill>
              </a:rPr>
              <a:t>Ano de Lançamento: 1998</a:t>
            </a:r>
          </a:p>
          <a:p>
            <a:r>
              <a:rPr lang="en-US" sz="1500">
                <a:solidFill>
                  <a:srgbClr val="000000"/>
                </a:solidFill>
              </a:rPr>
              <a:t>Protagonistas: Patrick Macnee, Dan Aykroyd, Jeff Goldblum, Nicholas Lea, Will Smith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Silverado</a:t>
            </a:r>
          </a:p>
          <a:p>
            <a:r>
              <a:rPr lang="en-US" sz="2000" baseline="1000">
                <a:solidFill>
                  <a:srgbClr val="000000"/>
                </a:solidFill>
              </a:rPr>
              <a:t>Realizador: null</a:t>
            </a:r>
          </a:p>
          <a:p>
            <a:r>
              <a:rPr lang="en-US" sz="2000" baseline="1000">
                <a:solidFill>
                  <a:srgbClr val="000000"/>
                </a:solidFill>
              </a:rPr>
              <a:t>Ano de Lançamento: 1985</a:t>
            </a:r>
          </a:p>
          <a:p>
            <a:r>
              <a:rPr lang="en-US" sz="1500">
                <a:solidFill>
                  <a:srgbClr val="000000"/>
                </a:solidFill>
              </a:rPr>
              <a:t>Protagonistas: Kevin Kline, Scott Glenn, Danny Glover, Kevin Costner, Brian Dennehy, Rosanna Arquette, John Cleese, Linda Hunt, Jeff Goldblum, Brad Leland, Marvin J. McIntyre, Sheb Wooley, Jonathan Kasdan, Todd Allen, Kenny Call, Bill Thurman, Dick Durock, Gene Hartline, Autry Ward, Rusty Meyers, Zeke Davidson, Lois Geary, James Gammon, Troy Ward, Roy McAdams, Joe Seneca, Ray Baker, Lynn Whitfield, Jeff Fahey, Patricia Gaul, Amanda Wyss, Earl Hindman, Thomas Wilson Brown, Jim Haynie, Richard Jenkins, Ken Farmer, Sam Gauny, Brion James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Lost World: Jurassic Park</a:t>
            </a:r>
          </a:p>
          <a:p>
            <a:r>
              <a:rPr lang="en-US" sz="2000" baseline="1000">
                <a:solidFill>
                  <a:srgbClr val="000000"/>
                </a:solidFill>
              </a:rPr>
              <a:t>Realizador: Steven Spielberg</a:t>
            </a:r>
          </a:p>
          <a:p>
            <a:r>
              <a:rPr lang="en-US" sz="2000" baseline="1000">
                <a:solidFill>
                  <a:srgbClr val="000000"/>
                </a:solidFill>
              </a:rPr>
              <a:t>Ano de Lançamento: 1997</a:t>
            </a:r>
          </a:p>
          <a:p>
            <a:r>
              <a:rPr lang="en-US" sz="1500">
                <a:solidFill>
                  <a:srgbClr val="000000"/>
                </a:solidFill>
              </a:rPr>
              <a:t>Protagonistas: Jeff Goldblum, Julianne Moore, Pete Postlethwaite, Arliss Howard, Richard Attenborough, Vince Vaughn, Vanessa Lee Chester, Peter Stormare, Harvey Jason, Richard Schiff, Thomas F. Duffy, Joseph Mazzello, Ariana Richards, Thomas Rosales Jr., Camilla Belle, Cyd Strittmatter, Robin Sachs, Ross Partridge, Ian Abercrombie, David Sawyer, Geno Silva, Alex Miranda Cruz, Bob Boehm, Bradley Jensen, Rick Wheeler, Kenyon Williams, Gordon Michaels, J. Scott Shonka, Harry Hutchinson, Billy Brown, Brian Turk, Jim Harley, Colton James, Carey Eidel, Katy Boyer, Eugene Bass Jr., Bari Buckner, Patricia Bethune, David St. James, Mark Brady, Marjean Holden, Jacqueline Schultz, Thomas Stuart, C. Ransom Walrod, David Gene Gibbs, Michael N. Fujimoto, Paul Fujimoto, Darryl A. Imai, Darryl Oumi, Vincent Dee Miles, Bernard Shaw, Sean Michael Allen, Michael Chinyamurindi, Tory Christopher, Elliot Goldwag, Larry Guardino, Henry Kingi, Brian Lally, David Lea, J. Patrick McCormack, Johnny Meyer, Michael Milhoan, Kenneth Moskow, Mark Pellegrino, Bob Quinn, Chad Randall, Eli Roth, Theodore Carl Soderberg</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Player</a:t>
            </a:r>
          </a:p>
          <a:p>
            <a:r>
              <a:rPr lang="en-US" sz="2000" baseline="1000">
                <a:solidFill>
                  <a:srgbClr val="000000"/>
                </a:solidFill>
              </a:rPr>
              <a:t>Realizador: Robert Altman</a:t>
            </a:r>
          </a:p>
          <a:p>
            <a:r>
              <a:rPr lang="en-US" sz="2000" baseline="1000">
                <a:solidFill>
                  <a:srgbClr val="000000"/>
                </a:solidFill>
              </a:rPr>
              <a:t>Ano de Lançamento: 1992</a:t>
            </a:r>
          </a:p>
          <a:p>
            <a:r>
              <a:rPr lang="en-US" sz="1500">
                <a:solidFill>
                  <a:srgbClr val="000000"/>
                </a:solidFill>
              </a:rPr>
              <a:t>Protagonistas: Tim Robbins, Greta Scacchi, Fred Ward, Whoopi Goldberg, Peter Gallagher, Brion James, Cynthia Stevenson, Vincent D'Onofrio, Dean Stockwell, Richard E. Grant, Sydney Pollack, Lyle Lovett, Dina Merrill, Angela Hall, Randall Batinkoff, Jeremy Piven, Gina Gershon, Steve Allen, Richard Anderson, René Auberjonois, Harry Belafonte, Karen Black, Michael Bowen, Gary Busey, Robert Carradine, Cher, James Coburn, John Cusack, Brad Davis, Paul Dooley, Peter Falk, Louise Fletcher, Dennis Franz, Teri Garr, Leeza Gibbons, Scott Glenn, Jeff Goldblum, Elliott Gould, Joel Grey, David Alan Grier, Buck Henry, Anjelica Huston, Kathy Ireland, Steve James, Sally Kellerman, Sally Kirkland, Jack Lemmon, Marlee Matlin, Andie MacDowell, Malcolm McDowell, Jayne Meadows, Martin Mull, Jennifer Nash, Nick Nolte, Alexandra Powers, Bert Remsen, Burt Reynolds, Julia Roberts, Mimi Rogers, Annie Ross, Jill St. John, Susan Sarandon, Rod Steiger, Lily Tomlin, Robert Wagner, Ray Walston, Bruce Willis, Patrick Swayze, Ned Bellamy</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St. Ives</a:t>
            </a:r>
          </a:p>
          <a:p>
            <a:r>
              <a:rPr lang="en-US" sz="2000" baseline="1000">
                <a:solidFill>
                  <a:srgbClr val="000000"/>
                </a:solidFill>
              </a:rPr>
              <a:t>Realizador: J. Lee Thompson</a:t>
            </a:r>
          </a:p>
          <a:p>
            <a:r>
              <a:rPr lang="en-US" sz="2000" baseline="1000">
                <a:solidFill>
                  <a:srgbClr val="000000"/>
                </a:solidFill>
              </a:rPr>
              <a:t>Ano de Lançamento: 1976</a:t>
            </a:r>
          </a:p>
          <a:p>
            <a:r>
              <a:rPr lang="en-US" sz="1500">
                <a:solidFill>
                  <a:srgbClr val="000000"/>
                </a:solidFill>
              </a:rPr>
              <a:t>Protagonistas: Charles Bronson, John Houseman, Jacqueline Bisset, Maximilian Schell, Harry Guardino, Harris Yulin, Dana Elcar, Michael Lerner, George Memmoli, Dick O'Neill, Elisha Cook Jr., Jerome Thor, Val Bisoglio, Burr DeBenning, Daniel J. Travanti, Jeff Goldblum, Robert Englund</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Big Chill: A Reunion</a:t>
            </a:r>
          </a:p>
          <a:p>
            <a:r>
              <a:rPr lang="en-US" sz="2000" baseline="1000">
                <a:solidFill>
                  <a:srgbClr val="000000"/>
                </a:solidFill>
              </a:rPr>
              <a:t>Realizador: Laurent Bouzereau</a:t>
            </a:r>
          </a:p>
          <a:p>
            <a:r>
              <a:rPr lang="en-US" sz="2000" baseline="1000">
                <a:solidFill>
                  <a:srgbClr val="000000"/>
                </a:solidFill>
              </a:rPr>
              <a:t>Ano de Lançamento: 1999</a:t>
            </a:r>
          </a:p>
          <a:p>
            <a:r>
              <a:rPr lang="en-US" sz="1500">
                <a:solidFill>
                  <a:srgbClr val="000000"/>
                </a:solidFill>
              </a:rPr>
              <a:t>Protagonistas: William Hurt, JoBeth Williams, Glenn Close, Kevin Kline, Tom Berenger, Meg Tilly, Mary Kay Place, Jeff Goldblum</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Robert Altman's Players</a:t>
            </a:r>
          </a:p>
          <a:p>
            <a:r>
              <a:rPr lang="en-US" sz="2000" baseline="1000">
                <a:solidFill>
                  <a:srgbClr val="000000"/>
                </a:solidFill>
              </a:rPr>
              <a:t>Realizador: Grover Babcock</a:t>
            </a:r>
          </a:p>
          <a:p>
            <a:r>
              <a:rPr lang="en-US" sz="2000" baseline="1000">
                <a:solidFill>
                  <a:srgbClr val="000000"/>
                </a:solidFill>
              </a:rPr>
              <a:t>Ano de Lançamento: 1992</a:t>
            </a:r>
          </a:p>
          <a:p>
            <a:r>
              <a:rPr lang="en-US" sz="1500">
                <a:solidFill>
                  <a:srgbClr val="000000"/>
                </a:solidFill>
              </a:rPr>
              <a:t>Protagonistas: Tim Robbins, Greta Scacchi, Cher, Jeff Goldblum, Joel Grey, Peter Gallagher, Teri Garr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Death Wish</a:t>
            </a:r>
          </a:p>
          <a:p>
            <a:r>
              <a:rPr lang="en-US" sz="2000" baseline="1000">
                <a:solidFill>
                  <a:srgbClr val="000000"/>
                </a:solidFill>
              </a:rPr>
              <a:t>Realizador: Michael Winner</a:t>
            </a:r>
          </a:p>
          <a:p>
            <a:r>
              <a:rPr lang="en-US" sz="2000" baseline="1000">
                <a:solidFill>
                  <a:srgbClr val="000000"/>
                </a:solidFill>
              </a:rPr>
              <a:t>Ano de Lançamento: 1974</a:t>
            </a:r>
          </a:p>
          <a:p>
            <a:r>
              <a:rPr lang="en-US" sz="1500">
                <a:solidFill>
                  <a:srgbClr val="000000"/>
                </a:solidFill>
              </a:rPr>
              <a:t>Protagonistas: Charles Bronson, Hope Lange, Vincent Gardenia, Steven Keats, William Redfield, Stuart Margolin, Stephen Elliott, Kathleen Tolan, Robert Kya-Hill, Jeff Goldblum, Christopher Guest, Marcia Jean Kurtz, Olympia Dukakis, Paul Dooley, Art Evans, Lawrence Hilton-Jacobs, Len Lesser, Al Lewis, Jeff Goldblum</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7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Tim and Eric's Billion Dollar Movie</a:t>
            </a:r>
          </a:p>
          <a:p>
            <a:r>
              <a:rPr lang="en-US" sz="2000" baseline="1000">
                <a:solidFill>
                  <a:srgbClr val="000000"/>
                </a:solidFill>
              </a:rPr>
              <a:t>Realizador: Melanie Mandl</a:t>
            </a:r>
          </a:p>
          <a:p>
            <a:r>
              <a:rPr lang="en-US" sz="2000" baseline="1000">
                <a:solidFill>
                  <a:srgbClr val="000000"/>
                </a:solidFill>
              </a:rPr>
              <a:t>Ano de Lançamento: 2012</a:t>
            </a:r>
          </a:p>
          <a:p>
            <a:r>
              <a:rPr lang="en-US" sz="1500">
                <a:solidFill>
                  <a:srgbClr val="000000"/>
                </a:solidFill>
              </a:rPr>
              <a:t>Protagonistas: Eric Wareheim, John C. Reilly, Zach Galifianakis, Will Ferrell, Robert Loggia, Ray Wise, Jeff Goldblum, Bob Odenkirk, William Atherton, Noah Spencer, Jon Baggio, Nancy Stelle, Ronnie Rodriguez, Marilyn Porayko, Andy Spencer, Michael Gross, Will Forte, James Quall, David Liebe Hart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Earth Girls Are Easy</a:t>
            </a:r>
          </a:p>
          <a:p>
            <a:r>
              <a:rPr lang="en-US" sz="2000" baseline="1000">
                <a:solidFill>
                  <a:srgbClr val="000000"/>
                </a:solidFill>
              </a:rPr>
              <a:t>Realizador: Julien Temple</a:t>
            </a:r>
          </a:p>
          <a:p>
            <a:r>
              <a:rPr lang="en-US" sz="2000" baseline="1000">
                <a:solidFill>
                  <a:srgbClr val="000000"/>
                </a:solidFill>
              </a:rPr>
              <a:t>Ano de Lançamento: 1988</a:t>
            </a:r>
          </a:p>
          <a:p>
            <a:r>
              <a:rPr lang="en-US" sz="1500">
                <a:solidFill>
                  <a:srgbClr val="000000"/>
                </a:solidFill>
              </a:rPr>
              <a:t>Protagonistas: Geena Davis, Jeff Goldblum, Julie Brown, Damon Wayans, Jim Carrey, Michael McKean, Charles Rocket, Larry Linville, Rick Overton, Diane Stilwell, Juney Ellis, Felix Montano, Rick Hurst, Leslie Morris, Lisa Fuller, Stacey Travis, Angelyne, Jake Jundef, Susan Krebs, Larri Thomas, Wayne 'Crescendo' Ward, Helen Siff</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Adam Resurrected</a:t>
            </a:r>
          </a:p>
          <a:p>
            <a:r>
              <a:rPr lang="en-US" sz="2000" baseline="1000">
                <a:solidFill>
                  <a:srgbClr val="000000"/>
                </a:solidFill>
              </a:rPr>
              <a:t>Realizador: Cornelia Stefan</a:t>
            </a:r>
          </a:p>
          <a:p>
            <a:r>
              <a:rPr lang="en-US" sz="2000" baseline="1000">
                <a:solidFill>
                  <a:srgbClr val="000000"/>
                </a:solidFill>
              </a:rPr>
              <a:t>Ano de Lançamento: 2008</a:t>
            </a:r>
          </a:p>
          <a:p>
            <a:r>
              <a:rPr lang="en-US" sz="1500">
                <a:solidFill>
                  <a:srgbClr val="000000"/>
                </a:solidFill>
              </a:rPr>
              <a:t>Protagonistas: Jeff Goldblum, Willem Dafoe, Derek Jacobi, Ayelet Zurer, Hana Laslo, Joachim Król, Evgeniya Dodina, Idan Alterman, Juliane Köhler, Tudor Rapiteanu, Veronica Ferres, Dror Keren, Mickey Leon, Yoram Toledano, Shmuel Edelman, Moritz Bleibtreu, Theodor Danetti, Gabriel Spahiu, Luana Stoica, Ozana Oancea, George Remeș, Constantin Florescu, Coca Bloos, Ioana Abur, Cristian Motiu, Ion Arcudeanu</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Pittsburgh</a:t>
            </a:r>
          </a:p>
          <a:p>
            <a:r>
              <a:rPr lang="en-US" sz="2000" baseline="1000">
                <a:solidFill>
                  <a:srgbClr val="000000"/>
                </a:solidFill>
              </a:rPr>
              <a:t>Realizador: Kyle LaBrache</a:t>
            </a:r>
          </a:p>
          <a:p>
            <a:r>
              <a:rPr lang="en-US" sz="2000" baseline="1000">
                <a:solidFill>
                  <a:srgbClr val="000000"/>
                </a:solidFill>
              </a:rPr>
              <a:t>Ano de Lançamento: 2006</a:t>
            </a:r>
          </a:p>
          <a:p>
            <a:r>
              <a:rPr lang="en-US" sz="1500">
                <a:solidFill>
                  <a:srgbClr val="000000"/>
                </a:solidFill>
              </a:rPr>
              <a:t>Protagonistas: Jeff Goldblum, Ed Begley Jr., Illeana Douglas, Rachelle Carson, Alanis Morissette, Conan O'Brien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Fly</a:t>
            </a:r>
          </a:p>
          <a:p>
            <a:r>
              <a:rPr lang="en-US" sz="2000" baseline="1000">
                <a:solidFill>
                  <a:srgbClr val="000000"/>
                </a:solidFill>
              </a:rPr>
              <a:t>Realizador: David Cronenberg</a:t>
            </a:r>
          </a:p>
          <a:p>
            <a:r>
              <a:rPr lang="en-US" sz="2000" baseline="1000">
                <a:solidFill>
                  <a:srgbClr val="000000"/>
                </a:solidFill>
              </a:rPr>
              <a:t>Ano de Lançamento: 1986</a:t>
            </a:r>
          </a:p>
          <a:p>
            <a:r>
              <a:rPr lang="en-US" sz="1500">
                <a:solidFill>
                  <a:srgbClr val="000000"/>
                </a:solidFill>
              </a:rPr>
              <a:t>Protagonistas: Jeff Goldblum, Geena Davis, John Getz, Joy Boushel, Leslie Carlson, George Chuvalo, Michael Copeman, Carol Lazare, Shawn Hewitt, Typhoon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Independence Day: The ID4 Invasion</a:t>
            </a:r>
          </a:p>
          <a:p>
            <a:r>
              <a:rPr lang="en-US" sz="2000" baseline="1000">
                <a:solidFill>
                  <a:srgbClr val="000000"/>
                </a:solidFill>
              </a:rPr>
              <a:t>Realizador: Thomas C. Grane</a:t>
            </a:r>
          </a:p>
          <a:p>
            <a:r>
              <a:rPr lang="en-US" sz="2000" baseline="1000">
                <a:solidFill>
                  <a:srgbClr val="000000"/>
                </a:solidFill>
              </a:rPr>
              <a:t>Ano de Lançamento: 1996</a:t>
            </a:r>
          </a:p>
          <a:p>
            <a:r>
              <a:rPr lang="en-US" sz="1500">
                <a:solidFill>
                  <a:srgbClr val="000000"/>
                </a:solidFill>
              </a:rPr>
              <a:t>Protagonistas: Barry Nolan, Bill Pullman, Will Smith, Jeff Goldblum, Margaret Colin, Robert Loggia, Mary McDonnell, Harry Connick Jr., Vivica A. Fox, Ronald Reagan, Robert D. McKenzie, Michael Lindemann, John F. Schuessler, Don Berliner, James W. Canan, Don Ecker, Bruce Maccabee, Oleg Kalugin, Robert M. Wood, Bret Lewis, Barbara Beck, Ernie Anastos, Jerry Dunphy, Wendy L. Walsh</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Nine Months</a:t>
            </a:r>
          </a:p>
          <a:p>
            <a:r>
              <a:rPr lang="en-US" sz="2000" baseline="1000">
                <a:solidFill>
                  <a:srgbClr val="000000"/>
                </a:solidFill>
              </a:rPr>
              <a:t>Realizador: Chris Columbus</a:t>
            </a:r>
          </a:p>
          <a:p>
            <a:r>
              <a:rPr lang="en-US" sz="2000" baseline="1000">
                <a:solidFill>
                  <a:srgbClr val="000000"/>
                </a:solidFill>
              </a:rPr>
              <a:t>Ano de Lançamento: 1995</a:t>
            </a:r>
          </a:p>
          <a:p>
            <a:r>
              <a:rPr lang="en-US" sz="1500">
                <a:solidFill>
                  <a:srgbClr val="000000"/>
                </a:solidFill>
              </a:rPr>
              <a:t>Protagonistas: Hugh Grant, Julianne Moore, Tom Arnold, Joan Cusack, Jeff Goldblum, Robin Williams, Mia Cottet, Joey Simmrin, Ashley Johnson, Alexa PenaVega, Aislin Roche, Priscilla Alden, Edward Ivory, Charles Martinet, Emily Yancy, Kristin Davis, Betsy Monroe, Anna Barnathan, Zelda Williams, Cheryl Lee Thorup, Violet Columbus, Irene Columbus, Betsy Aidem, Terence McGovern, Maureen McVerry, Velina Brown, Joy M. Cook, Gwen Holloway, Diane Amos, Geoff Bolt, Tim Moffett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Making of 'Independence Day'</a:t>
            </a:r>
          </a:p>
          <a:p>
            <a:r>
              <a:rPr lang="en-US" sz="2000" baseline="1000">
                <a:solidFill>
                  <a:srgbClr val="000000"/>
                </a:solidFill>
              </a:rPr>
              <a:t>Realizador: Thomas C. Grane</a:t>
            </a:r>
          </a:p>
          <a:p>
            <a:r>
              <a:rPr lang="en-US" sz="2000" baseline="1000">
                <a:solidFill>
                  <a:srgbClr val="000000"/>
                </a:solidFill>
              </a:rPr>
              <a:t>Ano de Lançamento: 1996</a:t>
            </a:r>
          </a:p>
          <a:p>
            <a:r>
              <a:rPr lang="en-US" sz="1500">
                <a:solidFill>
                  <a:srgbClr val="000000"/>
                </a:solidFill>
              </a:rPr>
              <a:t>Protagonistas: Jeff Goldblum, Bill Pullman, Mary McDonnell, Will Smith, Vivica A. Fox, Harry Connick Jr., Randy Quaid, Judd Hirsch, Harvey Fierstein, Margaret Colin, Robert Loggia, Joseph Francis, Tara Handy Turner, Hartmut Engel, Larry Gund, Todd Bryant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Stephen Colbert's Live Election Night Democracy's Series Finale</a:t>
            </a:r>
          </a:p>
          <a:p>
            <a:r>
              <a:rPr lang="en-US" sz="2000" baseline="1000">
                <a:solidFill>
                  <a:srgbClr val="000000"/>
                </a:solidFill>
              </a:rPr>
              <a:t>Realizador: null</a:t>
            </a:r>
          </a:p>
          <a:p>
            <a:r>
              <a:rPr lang="en-US" sz="2000" baseline="1000">
                <a:solidFill>
                  <a:srgbClr val="000000"/>
                </a:solidFill>
              </a:rPr>
              <a:t>Ano de Lançamento: 2016</a:t>
            </a:r>
          </a:p>
          <a:p>
            <a:r>
              <a:rPr lang="en-US" sz="1500">
                <a:solidFill>
                  <a:srgbClr val="000000"/>
                </a:solidFill>
              </a:rPr>
              <a:t>Protagonistas: Stephen Colbert, Jeff Goldblum, Mark Halperin, John Heilemann, Elle King, Jena Friedman, Charlamagne Tha God, Jon Batiste, Laura Benanti</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Mountain</a:t>
            </a:r>
          </a:p>
          <a:p>
            <a:r>
              <a:rPr lang="en-US" sz="2000" baseline="1000">
                <a:solidFill>
                  <a:srgbClr val="000000"/>
                </a:solidFill>
              </a:rPr>
              <a:t>Realizador: Rick Alverson</a:t>
            </a:r>
          </a:p>
          <a:p>
            <a:r>
              <a:rPr lang="en-US" sz="2000" baseline="1000">
                <a:solidFill>
                  <a:srgbClr val="000000"/>
                </a:solidFill>
              </a:rPr>
              <a:t>Ano de Lançamento: 2019</a:t>
            </a:r>
          </a:p>
          <a:p>
            <a:r>
              <a:rPr lang="en-US" sz="1500">
                <a:solidFill>
                  <a:srgbClr val="000000"/>
                </a:solidFill>
              </a:rPr>
              <a:t>Protagonistas: Tye Sheridan, Jeff Goldblum, Hannah Gross, Denis Lavant, Udo Kier, Eléonore Hendricks, Annemarie Lawless, Margot Klein, Larry Fessenden, Alyssa Bresnahan, Billy Thomas Myott, Laura Stisser, Magdalyn Donnelly, Sonia Conlin, Scott Matheny, Buddy Duress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Saturday Night Live: The Best of Will Ferrell</a:t>
            </a:r>
          </a:p>
          <a:p>
            <a:r>
              <a:rPr lang="en-US" sz="2000" baseline="1000">
                <a:solidFill>
                  <a:srgbClr val="000000"/>
                </a:solidFill>
              </a:rPr>
              <a:t>Realizador: James Signorelli</a:t>
            </a:r>
          </a:p>
          <a:p>
            <a:r>
              <a:rPr lang="en-US" sz="2000" baseline="1000">
                <a:solidFill>
                  <a:srgbClr val="000000"/>
                </a:solidFill>
              </a:rPr>
              <a:t>Ano de Lançamento: 2002</a:t>
            </a:r>
          </a:p>
          <a:p>
            <a:r>
              <a:rPr lang="en-US" sz="1500">
                <a:solidFill>
                  <a:srgbClr val="000000"/>
                </a:solidFill>
              </a:rPr>
              <a:t>Protagonistas: Will Ferrell, Sean Bennett, Alec Baldwin, Drew Barrymore, Jim Breuer, Garth Brooks, Nancy Carell, Jim Carrey, Rachel Dratch, Jimmy Fallon, Tina Fey, Ana Gasteyer, Sarah Michelle Gellar, Rudolph Giuliani, Jeff Goldblum, Darrell Hammond, Sean Hayes, Chris Kattan, Lucy Lawless, Norm Macdonald, Mark McKinney, Tim Meadows, Cheri Oteri, Chris Parnell, Horatio Sanz, Seann William Scott, Molly Shannon, Charlie Sheen, Greg Siff, Christopher Walken</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8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Invasion of the Body Snatchers</a:t>
            </a:r>
          </a:p>
          <a:p>
            <a:r>
              <a:rPr lang="en-US" sz="2000" baseline="1000">
                <a:solidFill>
                  <a:srgbClr val="000000"/>
                </a:solidFill>
              </a:rPr>
              <a:t>Realizador: David R. Ellis</a:t>
            </a:r>
          </a:p>
          <a:p>
            <a:r>
              <a:rPr lang="en-US" sz="2000" baseline="1000">
                <a:solidFill>
                  <a:srgbClr val="000000"/>
                </a:solidFill>
              </a:rPr>
              <a:t>Ano de Lançamento: 1978</a:t>
            </a:r>
          </a:p>
          <a:p>
            <a:r>
              <a:rPr lang="en-US" sz="1500">
                <a:solidFill>
                  <a:srgbClr val="000000"/>
                </a:solidFill>
              </a:rPr>
              <a:t>Protagonistas: Donald Sutherland, Brooke Adams, Leonard Nimoy, Veronica Cartwright, Jeff Goldblum, Art Hindle, Lelia Goldoni, Kevin McCarthy, Stan Ritchie, David Fisher, Tom Dahlgren, Garry Goodrow, Jerry Walter, Maurice Argent, Sam Conti, Wood Moy, R. Wong, Joe Bellan, Sam Hiona, Lee McVeigh, Al Nalbandian, Lee Mines, Robert Duvall, Al Perez, Kevin Harris, Anthony Garibaldi</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Fathers &amp; Sons</a:t>
            </a:r>
          </a:p>
          <a:p>
            <a:r>
              <a:rPr lang="en-US" sz="2000" baseline="1000">
                <a:solidFill>
                  <a:srgbClr val="000000"/>
                </a:solidFill>
              </a:rPr>
              <a:t>Realizador: null</a:t>
            </a:r>
          </a:p>
          <a:p>
            <a:r>
              <a:rPr lang="en-US" sz="2000" baseline="1000">
                <a:solidFill>
                  <a:srgbClr val="000000"/>
                </a:solidFill>
              </a:rPr>
              <a:t>Ano de Lançamento: 1992</a:t>
            </a:r>
          </a:p>
          <a:p>
            <a:r>
              <a:rPr lang="en-US" sz="1500">
                <a:solidFill>
                  <a:srgbClr val="000000"/>
                </a:solidFill>
              </a:rPr>
              <a:t>Protagonistas: Jeff Goldblum, Rory Cochrane, Famke Janssen, Mitchell Marchand, Natasha Gregson Wagner, Erika Alexander, Rocky Carroll, Paul Hipp, Michael Imperioli, Ellen Greene, Samuel L. Jackson, Joie Lee, Rosanna Arquette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Jurassic Park</a:t>
            </a:r>
          </a:p>
          <a:p>
            <a:r>
              <a:rPr lang="en-US" sz="2000" baseline="1000">
                <a:solidFill>
                  <a:srgbClr val="000000"/>
                </a:solidFill>
              </a:rPr>
              <a:t>Realizador: Steven Spielberg</a:t>
            </a:r>
          </a:p>
          <a:p>
            <a:r>
              <a:rPr lang="en-US" sz="2000" baseline="1000">
                <a:solidFill>
                  <a:srgbClr val="000000"/>
                </a:solidFill>
              </a:rPr>
              <a:t>Ano de Lançamento: 1993</a:t>
            </a:r>
          </a:p>
          <a:p>
            <a:r>
              <a:rPr lang="en-US" sz="1500">
                <a:solidFill>
                  <a:srgbClr val="000000"/>
                </a:solidFill>
              </a:rPr>
              <a:t>Protagonistas: Sam Neill, Laura Dern, Jeff Goldblum, Richard Attenborough, Bob Peck, Martin Ferrero, BD Wong, Joseph Mazzello, Ariana Richards, Samuel L. Jackson, Wayne Knight, Miguel Sandoval, Cameron Thor, Christopher John Fields, Whit Hertford, Jophery C. Brown, Tom Mishler, Greg Burson, Adrian Escober, Richard Kiley, Brad M. Bucklin, Laura Burnett, Gary Rodriguez, Rip Lee Walker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Unity</a:t>
            </a:r>
          </a:p>
          <a:p>
            <a:r>
              <a:rPr lang="en-US" sz="2000" baseline="1000">
                <a:solidFill>
                  <a:srgbClr val="000000"/>
                </a:solidFill>
              </a:rPr>
              <a:t>Realizador: Shaun Monson</a:t>
            </a:r>
          </a:p>
          <a:p>
            <a:r>
              <a:rPr lang="en-US" sz="2000" baseline="1000">
                <a:solidFill>
                  <a:srgbClr val="000000"/>
                </a:solidFill>
              </a:rPr>
              <a:t>Ano de Lançamento: 2015</a:t>
            </a:r>
          </a:p>
          <a:p>
            <a:r>
              <a:rPr lang="en-US" sz="1500">
                <a:solidFill>
                  <a:srgbClr val="000000"/>
                </a:solidFill>
              </a:rPr>
              <a:t>Protagonistas: Aaron Paul, Adam Levine, Adrian Grenier, Alison Eastwood, Amanda Seyfried, Amy Smart, Anjelica Huston, Anton Yelchin, Arlene Martel, Balthazar Getty, Ben Kingsley, Ben Whishaw, Beth Hart, Caroline Goodall, Carrie-Anne Moss, Casey Affleck, Catherine Tate, Claire Forlani, Cloris Leachman, Common, David Copperfield, David DeLuise, David LaChapelle, Deepak Chopra, Dianna Agron, Dr. Dre, Edward James Olmos, Ellen Burstyn, Ellen DeGeneres, Emily Deschanel, Eve Best, Fan Bingbing, Freida Pinto, Geoffrey Rush, Hailee Steinfeld, Helen Mirren, Isabel Lucas, January Jones, Jason Mraz, Jeff Goldblum, Jennifer Aniston, Jennifer Tilly, Jesse Carmichael, Jessica Chastain, Joaquin Phoenix, Joel Edgerton, Jorja Fox, Julia Ormond, Kevin Spacey, Kristen Bell, Kristen Wiig, Larenz Tate, Leighton Meester, Lena Headey, Liev Schreiber, Maggie Grace, Maggie Q, Malin Åkerman, Marcia Gay Harden, Mariel Hemingway, Marion Cotillard, Mark Strong, Martin Sheen, Matthew Modine, Michael Gambon, Michelle Rodriguez, Minnie Driver, Missy Higgins, Moby, Nestor Serrano, Olivia Munn, Olivia Wilde, Pamela Anderson, Persia White, Phil Donahue, Portia de Rossi, Rose Byrne, Russell Simmons, Rutger Hauer, Ryan O'Neal, Selena Gomez, Shaun Toub, Susan Sarandon, Tom Hiddleston, Tony Hawk, Zoe Saldana</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Man of the Year</a:t>
            </a:r>
          </a:p>
          <a:p>
            <a:r>
              <a:rPr lang="en-US" sz="2000" baseline="1000">
                <a:solidFill>
                  <a:srgbClr val="000000"/>
                </a:solidFill>
              </a:rPr>
              <a:t>Realizador: Barry Levinson</a:t>
            </a:r>
          </a:p>
          <a:p>
            <a:r>
              <a:rPr lang="en-US" sz="2000" baseline="1000">
                <a:solidFill>
                  <a:srgbClr val="000000"/>
                </a:solidFill>
              </a:rPr>
              <a:t>Ano de Lançamento: 2006</a:t>
            </a:r>
          </a:p>
          <a:p>
            <a:r>
              <a:rPr lang="en-US" sz="1500">
                <a:solidFill>
                  <a:srgbClr val="000000"/>
                </a:solidFill>
              </a:rPr>
              <a:t>Protagonistas: Robin Williams, Christopher Walken, Laura Linney, Lewis Black, Jeff Goldblum, Tina Fey, Faith Daniels, David Alpay, Amy Poehler, Chris Matthews, James Carville, Doug Murray, Rick Roberts, Karen Hines, Cathleen Crier, Linda Kash, David Nichols, David Ferry, Dmitry Chepovetsky, Brandon Firla, Mark Andrada, Sasha Roiz, Jeff Mallory, Kim Roberts, Jacqueline Pillon, Zoe Doyle, Chris Gillett, Marcia Laskowski</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Guardians of the Galaxy Vol. 2</a:t>
            </a:r>
          </a:p>
          <a:p>
            <a:r>
              <a:rPr lang="en-US" sz="2000" baseline="1000">
                <a:solidFill>
                  <a:srgbClr val="000000"/>
                </a:solidFill>
              </a:rPr>
              <a:t>Realizador: Carolina Jiménez</a:t>
            </a:r>
          </a:p>
          <a:p>
            <a:r>
              <a:rPr lang="en-US" sz="2000" baseline="1000">
                <a:solidFill>
                  <a:srgbClr val="000000"/>
                </a:solidFill>
              </a:rPr>
              <a:t>Ano de Lançamento: 2017</a:t>
            </a:r>
          </a:p>
          <a:p>
            <a:r>
              <a:rPr lang="en-US" sz="1500">
                <a:solidFill>
                  <a:srgbClr val="000000"/>
                </a:solidFill>
              </a:rPr>
              <a:t>Protagonistas: Chris Pratt, Zoe Saldana, Dave Bautista, Vin Diesel, Bradley Cooper, Michael Rooker, Karen Gillan, Pom Klementieff, Sylvester Stallone, Kurt Russell, Elizabeth Debicki, Chris Sullivan, Sean Gunn, Tommy Flanagan, Laura Haddock, Aaron Schwartz, Hannah Gottesman, Hilty Bowen, Ben Browder, Alexander Klein, Luke Cook, Evan Jones, Joe Fria, Terence Rosemore, Jimmy Urine, Stephen Blackehart, Steve Agee, Blondy Baruti, Richard Christy, Sierra Love, Kendra Carelli, Milynn Sarley, Seth Green, Molly C. Quinn, Michael Rosenbaum, Rhoda Griffis, David Hasselhoff, Mac Wells, Jim Gunn Sr., Leota Gunn, Elizabeth Faith Ludlow, Wyatt Oleff, Gregg Henry, Damita Jane Howard, Ving Rhames, Michelle Yeoh, Fred, Miley Cyrus, Jeff Goldblum, Mike Escamilla, Donny Carrington, Brian Clackley, Nea Dune, Fred Galle, Alphonso A'Qen-Aten Jackson, Kelly Richardson, Guillermo Rodriguez, Josh Tipis, Jason Williams, Cheyanna Lavon Zubas</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The Real Jurassic Park</a:t>
            </a:r>
          </a:p>
          <a:p>
            <a:r>
              <a:rPr lang="en-US" sz="2000" baseline="1000">
                <a:solidFill>
                  <a:srgbClr val="000000"/>
                </a:solidFill>
              </a:rPr>
              <a:t>Realizador: David Dugan</a:t>
            </a:r>
          </a:p>
          <a:p>
            <a:r>
              <a:rPr lang="en-US" sz="2000" baseline="1000">
                <a:solidFill>
                  <a:srgbClr val="000000"/>
                </a:solidFill>
              </a:rPr>
              <a:t>Ano de Lançamento: 1993</a:t>
            </a:r>
          </a:p>
          <a:p>
            <a:r>
              <a:rPr lang="en-US" sz="1500">
                <a:solidFill>
                  <a:srgbClr val="000000"/>
                </a:solidFill>
              </a:rPr>
              <a:t>Protagonistas: Jeff Goldblum</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Mortdecai</a:t>
            </a:r>
          </a:p>
          <a:p>
            <a:r>
              <a:rPr lang="en-US" sz="2000" baseline="1000">
                <a:solidFill>
                  <a:srgbClr val="000000"/>
                </a:solidFill>
              </a:rPr>
              <a:t>Realizador: Sue Hills</a:t>
            </a:r>
          </a:p>
          <a:p>
            <a:r>
              <a:rPr lang="en-US" sz="2000" baseline="1000">
                <a:solidFill>
                  <a:srgbClr val="000000"/>
                </a:solidFill>
              </a:rPr>
              <a:t>Ano de Lançamento: 2015</a:t>
            </a:r>
          </a:p>
          <a:p>
            <a:r>
              <a:rPr lang="en-US" sz="1500">
                <a:solidFill>
                  <a:srgbClr val="000000"/>
                </a:solidFill>
              </a:rPr>
              <a:t>Protagonistas: Johnny Depp, Gwyneth Paltrow, Ewan McGregor, Paul Bettany, Olivia Munn, Jeff Goldblum, Jonny Pasvolsky, Michael Culkin, Ulrich Thomsen, Alec Utgoff, Guy Burnet, Chris Bearne, Jamie Bernadette, Stephen Farrelly, Nicholas Farrell, Karl Theobald, Austin Lyon, Emily Lawrence</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Mad Dog Time</a:t>
            </a:r>
          </a:p>
          <a:p>
            <a:r>
              <a:rPr lang="en-US" sz="2000" baseline="1000">
                <a:solidFill>
                  <a:srgbClr val="000000"/>
                </a:solidFill>
              </a:rPr>
              <a:t>Realizador: null</a:t>
            </a:r>
          </a:p>
          <a:p>
            <a:r>
              <a:rPr lang="en-US" sz="2000" baseline="1000">
                <a:solidFill>
                  <a:srgbClr val="000000"/>
                </a:solidFill>
              </a:rPr>
              <a:t>Ano de Lançamento: 1996</a:t>
            </a:r>
          </a:p>
          <a:p>
            <a:r>
              <a:rPr lang="en-US" sz="1500">
                <a:solidFill>
                  <a:srgbClr val="000000"/>
                </a:solidFill>
              </a:rPr>
              <a:t>Protagonistas: Richard Dreyfuss, Ellen Barkin, Jeff Goldblum, Gabriel Byrne, Diane Lane, Burt Reynolds, Larry Bishop, Joey Bishop, Kyle MacLachlan, Angie Everhart, Henry Silva, Michael J. Pollard, Gregory Hines, Billy Idol, Billy Drago, Christopher Jones, Richard Pryor, Rob Reiner</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Special Delivery</a:t>
            </a:r>
          </a:p>
          <a:p>
            <a:r>
              <a:rPr lang="en-US" sz="2000" baseline="1000">
                <a:solidFill>
                  <a:srgbClr val="000000"/>
                </a:solidFill>
              </a:rPr>
              <a:t>Realizador: Paul Wendkos</a:t>
            </a:r>
          </a:p>
          <a:p>
            <a:r>
              <a:rPr lang="en-US" sz="2000" baseline="1000">
                <a:solidFill>
                  <a:srgbClr val="000000"/>
                </a:solidFill>
              </a:rPr>
              <a:t>Ano de Lançamento: 1976</a:t>
            </a:r>
          </a:p>
          <a:p>
            <a:r>
              <a:rPr lang="en-US" sz="1500">
                <a:solidFill>
                  <a:srgbClr val="000000"/>
                </a:solidFill>
              </a:rPr>
              <a:t>Protagonistas: Bo Svenson, Cybill Shepherd, Michael C. Gwynne, Jeff Goldblum, Robert Ito, Sorrell Booke, Gerrit Graham, Mel Scott, Alex Colon, Phillip R. Allen, Tom Atkins, Lynette Mettey, Richard Drout Miller, John Quade, Vic Tayback, Edward Winter, Kim Richards, Marla Adams, Timothy Blake, Ed Peck, Corinne Cole, John Goddard, Joe Di Reda, Lawrason Driscoll, Brent Davis, Michael Mann, Deidre Hall, Charles Lampkin, Jane Wald</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Rehearsal for Murder</a:t>
            </a:r>
          </a:p>
          <a:p>
            <a:r>
              <a:rPr lang="en-US" sz="2000" baseline="1000">
                <a:solidFill>
                  <a:srgbClr val="000000"/>
                </a:solidFill>
              </a:rPr>
              <a:t>Realizador: David Greene</a:t>
            </a:r>
          </a:p>
          <a:p>
            <a:r>
              <a:rPr lang="en-US" sz="2000" baseline="1000">
                <a:solidFill>
                  <a:srgbClr val="000000"/>
                </a:solidFill>
              </a:rPr>
              <a:t>Ano de Lançamento: 1982</a:t>
            </a:r>
          </a:p>
          <a:p>
            <a:r>
              <a:rPr lang="en-US" sz="1500">
                <a:solidFill>
                  <a:srgbClr val="000000"/>
                </a:solidFill>
              </a:rPr>
              <a:t>Protagonistas: Lynn Redgrave, Robert Preston, Patrick Macnee, Jeff Goldblum, Lawrence Pressman, William Russ, William Daniels, Madolyn Smith Osborne, Wallace Rooney, John P. Finnegan, Buck Young</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slides/slide9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35000" y="635000"/>
            <a:ext cx="6350000" cy="6350000"/>
          </a:xfrm>
        </p:spPr>
        <p:txBody>
          <a:bodyPr/>
          <a:lstStyle/>
          <a:p>
            <a:r>
              <a:rPr lang="en-US" sz="2000" baseline="1000">
                <a:solidFill>
                  <a:srgbClr val="000000"/>
                </a:solidFill>
              </a:rPr>
              <a:t>Nome do filme: Mister Frost</a:t>
            </a:r>
          </a:p>
          <a:p>
            <a:r>
              <a:rPr lang="en-US" sz="2000" baseline="1000">
                <a:solidFill>
                  <a:srgbClr val="000000"/>
                </a:solidFill>
              </a:rPr>
              <a:t>Realizador: Guy Mazarguil</a:t>
            </a:r>
          </a:p>
          <a:p>
            <a:r>
              <a:rPr lang="en-US" sz="2000" baseline="1000">
                <a:solidFill>
                  <a:srgbClr val="000000"/>
                </a:solidFill>
              </a:rPr>
              <a:t>Ano de Lançamento: 1990</a:t>
            </a:r>
          </a:p>
          <a:p>
            <a:r>
              <a:rPr lang="en-US" sz="1500">
                <a:solidFill>
                  <a:srgbClr val="000000"/>
                </a:solidFill>
              </a:rPr>
              <a:t>Protagonistas: Jeff Goldblum, Alan Bates, Kathy Baker, Daniel Gélin, Jean-Pierre Cassel, François Négret, Vincent Schiavelli, Roland Giraud, Catherine Allégret</a:t>
            </a:r>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