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8CB5-8A1A-4D49-A6B3-78F707E6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109399-E4AC-472D-AB03-7A2D8D7F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D8DE3-8BA1-4397-8CE9-6536C719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CCD05-614F-4524-8C44-E4A3D16A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A27CF-83B0-46A7-B2DE-9D58F18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1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6DE9-C75E-4E3F-AF70-FCB7F943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BEE05-CF3A-443B-97CC-A0721FF17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A3CD5-CC08-4267-A996-91FB0DB0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0706F-91D0-483E-9EE7-B2B5E669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0865-AFA2-44C1-BE1B-E1175463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2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CCC2CC-1FE9-4C99-868A-699AF934A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BB51C-7FF0-4340-AD66-DFBBDF01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7E60A-F57C-4D99-84BF-B4D40671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02115-D83E-4DE3-B5BA-D2D680A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2D671-D2FB-4C83-92E7-3F29693E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0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1B851-758F-4747-89CE-40EA956E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6AFAA-CE0E-49EB-BB98-3D5BABD1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0F361-1F79-4D58-861E-46933EB7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B8E9A-DE98-42D5-80DB-299666A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ADA8D-8600-434F-8CCE-86F1568E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67CEA-C67E-4D75-9553-9D63E125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DA813-F733-4316-B181-C6B5854A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87CA8-AB5F-426F-96AE-969A8A5D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74AE8-1B26-4FD0-8706-D209F3E7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AD801-2FB6-4843-AAAB-1B394985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0EF6A-5B44-4B23-8B20-F48D8D28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32682-AC46-4590-9D65-9234E4E10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69D47-CB0A-41B0-AE8E-4D0E00CFF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49CB6-9CF3-4EE7-8C7C-87562A4B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DF79-5A87-429C-9A05-A0602B76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C8367-8037-45E3-9DED-358E6022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8E719-BDB1-48D4-B1B2-77FFDFAC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518CA-8CFD-4A27-936F-F38439AA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4F03D-463C-46C4-A6D6-791AE0C8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4D01E-E66C-45B0-988B-1017F2252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6D34AC-893B-4674-97DD-3D094D41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0F9D-6B90-4D60-A9E9-E9C0C7FD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7AC39-0A71-4DFE-BC08-37E40647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4CC76E-B40D-449B-A9B4-BFE0B08F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1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93104-D97A-4A55-8BC9-7F44C19A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8C0EAB-C57B-4949-A37C-9BD37DF8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41C9A3-03FE-4040-A8DD-CB2CDC28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8A36D-167F-4023-B204-7D63F06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F5495A-D1D3-4AC4-951C-55435AE6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675C7A-3D8D-4E33-B6CC-1E894ED4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DB7B6-F8DC-418B-9BE2-0AA817E4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7113-87ED-49B8-956F-8A77E0F0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31FD-0D1B-4C85-AD75-1D0B06DD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3AEE4C-C93B-4F17-A300-2CB91634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3AEFD-8C3B-4875-9398-850C3C4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BC2B5-2A6B-47B3-BF99-1B8AF73B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2F88B-826B-4B79-B25C-D1C460F1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4B1EC-267B-4422-ADFF-EB71A4A1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40B1C-BC5F-4B61-A386-9846072F0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0373D-0E85-4126-B55E-EDD76B20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2B223-4884-46B3-8B50-815008AF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E2620-A1AF-4F00-BC87-33DE82E4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54A12-C659-4E33-A63D-AFBC62E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3D22F-246F-4346-AEF6-EFD1C8C4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30137-D088-4C89-83DA-3B457E7B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F0970-3487-499F-A3B6-67BE2B80A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B9F5-FF69-4D83-A39A-00F6D4776751}" type="datetimeFigureOut">
              <a:rPr lang="ko-KR" altLang="en-US" smtClean="0"/>
              <a:t>2019-02-03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90DB4-2816-4D84-A2EB-06E0FCD2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982E2-D8E3-4FA8-8FFC-E4B82CE7B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A6C9-D154-41C8-9CC3-813A7BF9A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5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F81B5D-CAAB-47C9-ADD9-3A08D9C0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" y="181919"/>
            <a:ext cx="6720292" cy="52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9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CC98D-300B-4205-8D24-F2388955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67768-0666-4597-8FD4-565F4CA5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17FFE3E-B454-4474-8D03-68C0E5A69902}"/>
              </a:ext>
            </a:extLst>
          </p:cNvPr>
          <p:cNvSpPr/>
          <p:nvPr/>
        </p:nvSpPr>
        <p:spPr>
          <a:xfrm>
            <a:off x="388999" y="181919"/>
            <a:ext cx="6720292" cy="4527734"/>
          </a:xfrm>
          <a:custGeom>
            <a:avLst/>
            <a:gdLst>
              <a:gd name="connsiteX0" fmla="*/ 3831527 w 6720292"/>
              <a:gd name="connsiteY0" fmla="*/ 856993 h 4527734"/>
              <a:gd name="connsiteX1" fmla="*/ 1316955 w 6720292"/>
              <a:gd name="connsiteY1" fmla="*/ 2417060 h 4527734"/>
              <a:gd name="connsiteX2" fmla="*/ 3831527 w 6720292"/>
              <a:gd name="connsiteY2" fmla="*/ 3977127 h 4527734"/>
              <a:gd name="connsiteX3" fmla="*/ 6346099 w 6720292"/>
              <a:gd name="connsiteY3" fmla="*/ 2417060 h 4527734"/>
              <a:gd name="connsiteX4" fmla="*/ 3831527 w 6720292"/>
              <a:gd name="connsiteY4" fmla="*/ 856993 h 4527734"/>
              <a:gd name="connsiteX5" fmla="*/ 3360146 w 6720292"/>
              <a:gd name="connsiteY5" fmla="*/ 0 h 4527734"/>
              <a:gd name="connsiteX6" fmla="*/ 6720292 w 6720292"/>
              <a:gd name="connsiteY6" fmla="*/ 2263867 h 4527734"/>
              <a:gd name="connsiteX7" fmla="*/ 3360146 w 6720292"/>
              <a:gd name="connsiteY7" fmla="*/ 4527734 h 4527734"/>
              <a:gd name="connsiteX8" fmla="*/ 0 w 6720292"/>
              <a:gd name="connsiteY8" fmla="*/ 2263867 h 4527734"/>
              <a:gd name="connsiteX9" fmla="*/ 3360146 w 6720292"/>
              <a:gd name="connsiteY9" fmla="*/ 0 h 452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20292" h="4527734">
                <a:moveTo>
                  <a:pt x="3831527" y="856993"/>
                </a:moveTo>
                <a:cubicBezTo>
                  <a:pt x="2442767" y="856993"/>
                  <a:pt x="1316955" y="1555459"/>
                  <a:pt x="1316955" y="2417060"/>
                </a:cubicBezTo>
                <a:cubicBezTo>
                  <a:pt x="1316955" y="3278661"/>
                  <a:pt x="2442767" y="3977127"/>
                  <a:pt x="3831527" y="3977127"/>
                </a:cubicBezTo>
                <a:cubicBezTo>
                  <a:pt x="5220287" y="3977127"/>
                  <a:pt x="6346099" y="3278661"/>
                  <a:pt x="6346099" y="2417060"/>
                </a:cubicBezTo>
                <a:cubicBezTo>
                  <a:pt x="6346099" y="1555459"/>
                  <a:pt x="5220287" y="856993"/>
                  <a:pt x="3831527" y="856993"/>
                </a:cubicBezTo>
                <a:close/>
                <a:moveTo>
                  <a:pt x="3360146" y="0"/>
                </a:moveTo>
                <a:cubicBezTo>
                  <a:pt x="5215903" y="0"/>
                  <a:pt x="6720292" y="1013568"/>
                  <a:pt x="6720292" y="2263867"/>
                </a:cubicBezTo>
                <a:cubicBezTo>
                  <a:pt x="6720292" y="3514166"/>
                  <a:pt x="5215903" y="4527734"/>
                  <a:pt x="3360146" y="4527734"/>
                </a:cubicBezTo>
                <a:cubicBezTo>
                  <a:pt x="1504389" y="4527734"/>
                  <a:pt x="0" y="3514166"/>
                  <a:pt x="0" y="2263867"/>
                </a:cubicBezTo>
                <a:cubicBezTo>
                  <a:pt x="0" y="1013568"/>
                  <a:pt x="1504389" y="0"/>
                  <a:pt x="3360146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AA595-1FC3-4923-BDCD-71E20BB268A2}"/>
              </a:ext>
            </a:extLst>
          </p:cNvPr>
          <p:cNvSpPr txBox="1"/>
          <p:nvPr/>
        </p:nvSpPr>
        <p:spPr>
          <a:xfrm>
            <a:off x="2354383" y="351974"/>
            <a:ext cx="435407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800" dirty="0"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0" scaled="1"/>
                  <a:tileRect/>
                </a:gradFill>
                <a:latin typeface="Arial Black" panose="020B0A04020102020204" pitchFamily="34" charset="0"/>
                <a:cs typeface="Aharoni" panose="020B0604020202020204" pitchFamily="2" charset="-79"/>
              </a:rPr>
              <a:t>R</a:t>
            </a:r>
            <a:endParaRPr lang="ko-KR" altLang="en-US" sz="41800" dirty="0"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427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9DE35D-68D9-4C6A-8DD2-E8948A5BF83B}"/>
              </a:ext>
            </a:extLst>
          </p:cNvPr>
          <p:cNvGrpSpPr/>
          <p:nvPr/>
        </p:nvGrpSpPr>
        <p:grpSpPr>
          <a:xfrm>
            <a:off x="536327" y="596012"/>
            <a:ext cx="5087483" cy="5276276"/>
            <a:chOff x="536327" y="596012"/>
            <a:chExt cx="5087483" cy="527627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78F4720-7A37-49E5-8D4A-164B8268665F}"/>
                </a:ext>
              </a:extLst>
            </p:cNvPr>
            <p:cNvGrpSpPr/>
            <p:nvPr/>
          </p:nvGrpSpPr>
          <p:grpSpPr>
            <a:xfrm>
              <a:off x="536327" y="596012"/>
              <a:ext cx="5087483" cy="5276276"/>
              <a:chOff x="536327" y="596012"/>
              <a:chExt cx="5087483" cy="527627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17353B1-22CA-4016-9368-B1E39BA1742B}"/>
                  </a:ext>
                </a:extLst>
              </p:cNvPr>
              <p:cNvGrpSpPr/>
              <p:nvPr/>
            </p:nvGrpSpPr>
            <p:grpSpPr>
              <a:xfrm>
                <a:off x="693800" y="596012"/>
                <a:ext cx="4801392" cy="3202265"/>
                <a:chOff x="5177309" y="861483"/>
                <a:chExt cx="6720292" cy="4725148"/>
              </a:xfrm>
            </p:grpSpPr>
            <p:sp>
              <p:nvSpPr>
                <p:cNvPr id="5" name="자유형: 도형 4">
                  <a:extLst>
                    <a:ext uri="{FF2B5EF4-FFF2-40B4-BE49-F238E27FC236}">
                      <a16:creationId xmlns:a16="http://schemas.microsoft.com/office/drawing/2014/main" id="{FB69288B-7A64-4E6E-BC14-FA0AEED841A1}"/>
                    </a:ext>
                  </a:extLst>
                </p:cNvPr>
                <p:cNvSpPr/>
                <p:nvPr/>
              </p:nvSpPr>
              <p:spPr>
                <a:xfrm>
                  <a:off x="5177309" y="861483"/>
                  <a:ext cx="6720292" cy="4527734"/>
                </a:xfrm>
                <a:custGeom>
                  <a:avLst/>
                  <a:gdLst>
                    <a:gd name="connsiteX0" fmla="*/ 3831527 w 6720292"/>
                    <a:gd name="connsiteY0" fmla="*/ 856993 h 4527734"/>
                    <a:gd name="connsiteX1" fmla="*/ 1316955 w 6720292"/>
                    <a:gd name="connsiteY1" fmla="*/ 2417060 h 4527734"/>
                    <a:gd name="connsiteX2" fmla="*/ 3831527 w 6720292"/>
                    <a:gd name="connsiteY2" fmla="*/ 3977127 h 4527734"/>
                    <a:gd name="connsiteX3" fmla="*/ 6346099 w 6720292"/>
                    <a:gd name="connsiteY3" fmla="*/ 2417060 h 4527734"/>
                    <a:gd name="connsiteX4" fmla="*/ 3831527 w 6720292"/>
                    <a:gd name="connsiteY4" fmla="*/ 856993 h 4527734"/>
                    <a:gd name="connsiteX5" fmla="*/ 3360146 w 6720292"/>
                    <a:gd name="connsiteY5" fmla="*/ 0 h 4527734"/>
                    <a:gd name="connsiteX6" fmla="*/ 6720292 w 6720292"/>
                    <a:gd name="connsiteY6" fmla="*/ 2263867 h 4527734"/>
                    <a:gd name="connsiteX7" fmla="*/ 3360146 w 6720292"/>
                    <a:gd name="connsiteY7" fmla="*/ 4527734 h 4527734"/>
                    <a:gd name="connsiteX8" fmla="*/ 0 w 6720292"/>
                    <a:gd name="connsiteY8" fmla="*/ 2263867 h 4527734"/>
                    <a:gd name="connsiteX9" fmla="*/ 3360146 w 6720292"/>
                    <a:gd name="connsiteY9" fmla="*/ 0 h 4527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20292" h="4527734">
                      <a:moveTo>
                        <a:pt x="3831527" y="856993"/>
                      </a:moveTo>
                      <a:cubicBezTo>
                        <a:pt x="2442767" y="856993"/>
                        <a:pt x="1316955" y="1555459"/>
                        <a:pt x="1316955" y="2417060"/>
                      </a:cubicBezTo>
                      <a:cubicBezTo>
                        <a:pt x="1316955" y="3278661"/>
                        <a:pt x="2442767" y="3977127"/>
                        <a:pt x="3831527" y="3977127"/>
                      </a:cubicBezTo>
                      <a:cubicBezTo>
                        <a:pt x="5220287" y="3977127"/>
                        <a:pt x="6346099" y="3278661"/>
                        <a:pt x="6346099" y="2417060"/>
                      </a:cubicBezTo>
                      <a:cubicBezTo>
                        <a:pt x="6346099" y="1555459"/>
                        <a:pt x="5220287" y="856993"/>
                        <a:pt x="3831527" y="856993"/>
                      </a:cubicBezTo>
                      <a:close/>
                      <a:moveTo>
                        <a:pt x="3360146" y="0"/>
                      </a:moveTo>
                      <a:cubicBezTo>
                        <a:pt x="5215903" y="0"/>
                        <a:pt x="6720292" y="1013568"/>
                        <a:pt x="6720292" y="2263867"/>
                      </a:cubicBezTo>
                      <a:cubicBezTo>
                        <a:pt x="6720292" y="3514166"/>
                        <a:pt x="5215903" y="4527734"/>
                        <a:pt x="3360146" y="4527734"/>
                      </a:cubicBezTo>
                      <a:cubicBezTo>
                        <a:pt x="1504389" y="4527734"/>
                        <a:pt x="0" y="3514166"/>
                        <a:pt x="0" y="2263867"/>
                      </a:cubicBezTo>
                      <a:cubicBezTo>
                        <a:pt x="0" y="1013568"/>
                        <a:pt x="1504389" y="0"/>
                        <a:pt x="336014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FC4D4B-67CE-49F1-92BE-8648AEC60D74}"/>
                    </a:ext>
                  </a:extLst>
                </p:cNvPr>
                <p:cNvSpPr txBox="1"/>
                <p:nvPr/>
              </p:nvSpPr>
              <p:spPr>
                <a:xfrm>
                  <a:off x="7142693" y="1031538"/>
                  <a:ext cx="3078087" cy="4555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9000" dirty="0">
                      <a:gradFill flip="none" rotWithShape="1">
                        <a:gsLst>
                          <a:gs pos="0">
                            <a:schemeClr val="accent4"/>
                          </a:gs>
                          <a:gs pos="100000">
                            <a:schemeClr val="accent4">
                              <a:lumMod val="75000"/>
                            </a:schemeClr>
                          </a:gs>
                        </a:gsLst>
                        <a:lin ang="0" scaled="1"/>
                        <a:tileRect/>
                      </a:gradFill>
                      <a:latin typeface="Arial Black" panose="020B0A04020102020204" pitchFamily="34" charset="0"/>
                      <a:cs typeface="Aharoni" panose="020B0604020202020204" pitchFamily="2" charset="-79"/>
                    </a:rPr>
                    <a:t>R</a:t>
                  </a:r>
                  <a:endParaRPr lang="ko-KR" altLang="en-US" sz="29000" dirty="0">
                    <a:gradFill flip="none" rotWithShape="1">
                      <a:gsLst>
                        <a:gs pos="0">
                          <a:schemeClr val="accent4"/>
                        </a:gs>
                        <a:gs pos="100000">
                          <a:schemeClr val="accent4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atin typeface="Arial Black" panose="020B0A04020102020204" pitchFamily="34" charset="0"/>
                    <a:cs typeface="Aharoni" panose="020B0604020202020204" pitchFamily="2" charset="-79"/>
                  </a:endParaRP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C91E21-0A25-4E59-97E8-EDCAEAA06C95}"/>
                  </a:ext>
                </a:extLst>
              </p:cNvPr>
              <p:cNvSpPr txBox="1"/>
              <p:nvPr/>
            </p:nvSpPr>
            <p:spPr>
              <a:xfrm>
                <a:off x="536327" y="4010240"/>
                <a:ext cx="5087483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500" b="1" dirty="0">
                    <a:solidFill>
                      <a:schemeClr val="bg1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Coho </a:t>
                </a:r>
                <a:r>
                  <a:rPr lang="en-US" altLang="ko-KR" sz="11500" b="1" dirty="0" err="1">
                    <a:solidFill>
                      <a:schemeClr val="bg1">
                        <a:lumMod val="7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ic</a:t>
                </a:r>
                <a:endParaRPr lang="ko-KR" altLang="en-US" sz="11500" b="1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71B87-846B-485C-9C26-2902F45EB540}"/>
                </a:ext>
              </a:extLst>
            </p:cNvPr>
            <p:cNvSpPr txBox="1"/>
            <p:nvPr/>
          </p:nvSpPr>
          <p:spPr>
            <a:xfrm>
              <a:off x="3962063" y="4010240"/>
              <a:ext cx="54373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chemeClr val="bg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</a:t>
              </a:r>
              <a:endParaRPr lang="ko-KR" altLang="en-US" sz="11500" b="1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41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27125ED-3C6F-42D0-B146-426824098455}"/>
              </a:ext>
            </a:extLst>
          </p:cNvPr>
          <p:cNvGrpSpPr/>
          <p:nvPr/>
        </p:nvGrpSpPr>
        <p:grpSpPr>
          <a:xfrm>
            <a:off x="1380698" y="771973"/>
            <a:ext cx="6415220" cy="5530362"/>
            <a:chOff x="1380698" y="771973"/>
            <a:chExt cx="6415220" cy="5530362"/>
          </a:xfrm>
        </p:grpSpPr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44E3F52C-D127-41A7-9DE1-0F62A1B00C9D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1380698" y="771973"/>
              <a:ext cx="6415220" cy="5530362"/>
            </a:xfrm>
            <a:prstGeom prst="hexagon">
              <a:avLst>
                <a:gd name="adj" fmla="val 29444"/>
                <a:gd name="vf" fmla="val 115470"/>
              </a:avLst>
            </a:prstGeom>
            <a:solidFill>
              <a:schemeClr val="bg1"/>
            </a:solidFill>
            <a:ln w="76200">
              <a:solidFill>
                <a:srgbClr val="FD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89D3CB-F856-4649-8DA6-4AF9A0291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444" b="80667" l="5000" r="46375">
                          <a14:foregroundMark x1="4750" y1="72222" x2="35875" y2="69111"/>
                          <a14:foregroundMark x1="35875" y1="69111" x2="44000" y2="73111"/>
                          <a14:foregroundMark x1="7125" y1="60222" x2="12500" y2="79333"/>
                          <a14:foregroundMark x1="5000" y1="25778" x2="46375" y2="38222"/>
                          <a14:foregroundMark x1="17000" y1="15556" x2="30375" y2="11556"/>
                          <a14:foregroundMark x1="30375" y1="11556" x2="35625" y2="12444"/>
                          <a14:foregroundMark x1="35625" y1="12444" x2="37750" y2="14889"/>
                          <a14:foregroundMark x1="21000" y1="8889" x2="24125" y2="10000"/>
                          <a14:foregroundMark x1="35500" y1="63778" x2="39250" y2="65333"/>
                          <a14:foregroundMark x1="9000" y1="75556" x2="21125" y2="74444"/>
                          <a14:foregroundMark x1="21125" y1="74444" x2="43250" y2="76889"/>
                          <a14:foregroundMark x1="9250" y1="48000" x2="10125" y2="67778"/>
                          <a14:foregroundMark x1="7125" y1="66222" x2="9750" y2="34444"/>
                          <a14:foregroundMark x1="35250" y1="18000" x2="41000" y2="52222"/>
                          <a14:foregroundMark x1="41000" y1="52222" x2="42375" y2="76000"/>
                          <a14:foregroundMark x1="18250" y1="15111" x2="22000" y2="74222"/>
                          <a14:foregroundMark x1="16000" y1="28444" x2="17875" y2="54222"/>
                          <a14:foregroundMark x1="9125" y1="52667" x2="33375" y2="60000"/>
                          <a14:foregroundMark x1="33375" y1="60000" x2="39000" y2="56222"/>
                          <a14:foregroundMark x1="9000" y1="58889" x2="35125" y2="66889"/>
                          <a14:foregroundMark x1="19250" y1="23778" x2="28000" y2="16889"/>
                          <a14:foregroundMark x1="28000" y1="16889" x2="32375" y2="25111"/>
                          <a14:foregroundMark x1="32375" y1="25111" x2="37125" y2="29333"/>
                          <a14:foregroundMark x1="37125" y1="29333" x2="41000" y2="22667"/>
                          <a14:foregroundMark x1="41500" y1="25333" x2="41250" y2="28222"/>
                          <a14:foregroundMark x1="41250" y1="28222" x2="30750" y2="54000"/>
                          <a14:foregroundMark x1="30750" y1="54000" x2="28750" y2="45556"/>
                          <a14:foregroundMark x1="28750" y1="45556" x2="29500" y2="43778"/>
                          <a14:foregroundMark x1="29500" y1="43778" x2="34625" y2="44667"/>
                          <a14:foregroundMark x1="34625" y1="44667" x2="38875" y2="44000"/>
                          <a14:foregroundMark x1="7125" y1="62444" x2="5250" y2="70444"/>
                          <a14:foregroundMark x1="5250" y1="70444" x2="6250" y2="78667"/>
                          <a14:foregroundMark x1="6250" y1="78667" x2="11125" y2="80222"/>
                          <a14:foregroundMark x1="11125" y1="80222" x2="26750" y2="76000"/>
                          <a14:foregroundMark x1="26750" y1="76000" x2="41750" y2="78444"/>
                          <a14:foregroundMark x1="41750" y1="78444" x2="44250" y2="70667"/>
                          <a14:foregroundMark x1="44250" y1="70667" x2="43125" y2="65778"/>
                          <a14:foregroundMark x1="43125" y1="66667" x2="45500" y2="74222"/>
                          <a14:foregroundMark x1="45500" y1="74222" x2="42250" y2="80667"/>
                          <a14:foregroundMark x1="42250" y1="80667" x2="22375" y2="78222"/>
                          <a14:foregroundMark x1="19875" y1="79111" x2="23250" y2="78667"/>
                          <a14:foregroundMark x1="43000" y1="80222" x2="44375" y2="73333"/>
                          <a14:foregroundMark x1="44375" y1="73333" x2="41500" y2="66222"/>
                          <a14:foregroundMark x1="41500" y1="66222" x2="41250" y2="65333"/>
                          <a14:foregroundMark x1="40000" y1="48000" x2="44750" y2="38222"/>
                          <a14:foregroundMark x1="44750" y1="38222" x2="44875" y2="28889"/>
                          <a14:foregroundMark x1="44875" y1="28889" x2="42750" y2="20889"/>
                          <a14:foregroundMark x1="42750" y1="20889" x2="33875" y2="11333"/>
                          <a14:foregroundMark x1="33875" y1="11333" x2="18625" y2="8444"/>
                          <a14:foregroundMark x1="18625" y1="8444" x2="9250" y2="15333"/>
                          <a14:foregroundMark x1="9250" y1="15333" x2="6000" y2="22000"/>
                          <a14:foregroundMark x1="6000" y1="22000" x2="5125" y2="30222"/>
                          <a14:foregroundMark x1="5125" y1="30222" x2="6375" y2="39333"/>
                          <a14:foregroundMark x1="6375" y1="39333" x2="8500" y2="45111"/>
                          <a14:foregroundMark x1="22500" y1="8444" x2="27625" y2="9111"/>
                          <a14:foregroundMark x1="27625" y1="9111" x2="32500" y2="8667"/>
                          <a14:foregroundMark x1="32500" y1="8667" x2="41000" y2="16222"/>
                          <a14:foregroundMark x1="41000" y1="16222" x2="41125" y2="17556"/>
                          <a14:foregroundMark x1="41750" y1="17111" x2="45250" y2="23333"/>
                          <a14:foregroundMark x1="45250" y1="23333" x2="45875" y2="32000"/>
                          <a14:foregroundMark x1="45875" y1="32000" x2="45375" y2="36667"/>
                          <a14:foregroundMark x1="43375" y1="67111" x2="45000" y2="66889"/>
                          <a14:foregroundMark x1="43000" y1="66222" x2="45375" y2="70667"/>
                          <a14:foregroundMark x1="45375" y1="67556" x2="45375" y2="78444"/>
                          <a14:foregroundMark x1="45375" y1="78444" x2="42125" y2="80667"/>
                        </a14:backgroundRemoval>
                      </a14:imgEffect>
                    </a14:imgLayer>
                  </a14:imgProps>
                </a:ext>
              </a:extLst>
            </a:blip>
            <a:srcRect l="4523" t="6670" r="53221" b="18208"/>
            <a:stretch/>
          </p:blipFill>
          <p:spPr>
            <a:xfrm>
              <a:off x="2493800" y="1158504"/>
              <a:ext cx="4300291" cy="4300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14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</vt:lpstr>
      <vt:lpstr>맑은 고딕</vt:lpstr>
      <vt:lpstr>Aharoni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찬엽</dc:creator>
  <cp:lastModifiedBy>박 찬엽</cp:lastModifiedBy>
  <cp:revision>10</cp:revision>
  <dcterms:created xsi:type="dcterms:W3CDTF">2019-01-28T16:50:06Z</dcterms:created>
  <dcterms:modified xsi:type="dcterms:W3CDTF">2019-02-03T03:48:10Z</dcterms:modified>
</cp:coreProperties>
</file>