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58" r:id="rId3"/>
    <p:sldId id="287" r:id="rId4"/>
    <p:sldId id="278" r:id="rId5"/>
    <p:sldId id="285" r:id="rId6"/>
    <p:sldId id="286" r:id="rId7"/>
    <p:sldId id="259" r:id="rId8"/>
    <p:sldId id="284" r:id="rId9"/>
    <p:sldId id="276" r:id="rId10"/>
    <p:sldId id="277" r:id="rId11"/>
    <p:sldId id="275" r:id="rId12"/>
    <p:sldId id="270" r:id="rId13"/>
    <p:sldId id="272" r:id="rId14"/>
    <p:sldId id="283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38" autoAdjust="0"/>
  </p:normalViewPr>
  <p:slideViewPr>
    <p:cSldViewPr snapToGrid="0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4437E-52ED-4C91-B30B-F6DBCB5EDCBA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7F47B-E88B-4D18-A28B-C30F12FB448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14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 Collcott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Student Partner 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 Buckinghamshire New University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F47B-E88B-4D18-A28B-C30F12FB448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0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 simple steps then going</a:t>
            </a:r>
            <a:r>
              <a:rPr lang="en-GB" baseline="0" dirty="0" smtClean="0"/>
              <a:t> to watch the video of how to do it fully I made this myself on my home machine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F47B-E88B-4D18-A28B-C30F12FB448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 simple steps then going</a:t>
            </a:r>
            <a:r>
              <a:rPr lang="en-GB" baseline="0" dirty="0" smtClean="0"/>
              <a:t> to watch the video of how to do it fully I made this myself on my home machine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F47B-E88B-4D18-A28B-C30F12FB448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79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 simple steps then going</a:t>
            </a:r>
            <a:r>
              <a:rPr lang="en-GB" baseline="0" dirty="0" smtClean="0"/>
              <a:t> to watch the video of how to do it fully I made this myself on my home machine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F47B-E88B-4D18-A28B-C30F12FB448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04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Lee Stott’s brochure who I happen to have met at the 2015 Imagine Cup </a:t>
            </a:r>
            <a:r>
              <a:rPr lang="en-GB" baseline="0" smtClean="0"/>
              <a:t>UK National Finals @ TVP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F47B-E88B-4D18-A28B-C30F12FB448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36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Save the</a:t>
            </a:r>
            <a:r>
              <a:rPr lang="en-GB" baseline="0" dirty="0" smtClean="0"/>
              <a:t> installer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F47B-E88B-4D18-A28B-C30F12FB448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03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the end of the talk I will give these 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F47B-E88B-4D18-A28B-C30F12FB448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81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Make a note of</a:t>
            </a:r>
            <a:r>
              <a:rPr lang="en-GB" baseline="0" dirty="0" smtClean="0"/>
              <a:t> these links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F47B-E88B-4D18-A28B-C30F12FB448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51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Make a note of</a:t>
            </a:r>
            <a:r>
              <a:rPr lang="en-GB" baseline="0" dirty="0" smtClean="0"/>
              <a:t> these links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7F47B-E88B-4D18-A28B-C30F12FB448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22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2925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42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02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54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96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008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45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77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63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59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1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6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8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71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83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99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1F41DF-3765-4CD9-BC08-4BCCCC6C2BCE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35BF87-23D7-4782-B890-F6A449CF1D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0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imagine.microsoft.com/en-us/catalog/webst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5.onthehub.com/WebStore/ProductsByMajorVersionList.aspx?ws=01766602-594a-e411-9403-b8ca3a5db7a1&amp;vsro=8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2469" y="1725283"/>
            <a:ext cx="7636237" cy="359975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Imagine Access 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2016-2017 Academic Year 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457202"/>
            <a:ext cx="7754461" cy="1371599"/>
          </a:xfrm>
        </p:spPr>
        <p:txBody>
          <a:bodyPr>
            <a:normAutofit fontScale="90000"/>
          </a:bodyPr>
          <a:lstStyle/>
          <a:p>
            <a:r>
              <a:rPr lang="en-GB" dirty="0"/>
              <a:t>SECURE DOWNLOAD </a:t>
            </a:r>
            <a:r>
              <a:rPr lang="en-GB" dirty="0" smtClean="0"/>
              <a:t>MANAGER</a:t>
            </a:r>
            <a:br>
              <a:rPr lang="en-GB" dirty="0" smtClean="0"/>
            </a:br>
            <a:r>
              <a:rPr lang="en-GB" dirty="0" smtClean="0"/>
              <a:t>POINT INSTALLER YOU’RE WILL GET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92" y="2148279"/>
            <a:ext cx="6786254" cy="41161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11933" y="2690949"/>
            <a:ext cx="2333897" cy="1436914"/>
          </a:xfrm>
          <a:prstGeom prst="rect">
            <a:avLst/>
          </a:prstGeom>
          <a:noFill/>
          <a:ln w="1111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8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3" y="457202"/>
            <a:ext cx="7745408" cy="1199583"/>
          </a:xfrm>
        </p:spPr>
        <p:txBody>
          <a:bodyPr/>
          <a:lstStyle/>
          <a:p>
            <a:r>
              <a:rPr lang="en-GB" dirty="0" smtClean="0"/>
              <a:t>Further help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895" y="2336873"/>
            <a:ext cx="8175811" cy="3427434"/>
          </a:xfrm>
        </p:spPr>
        <p:txBody>
          <a:bodyPr>
            <a:normAutofit/>
          </a:bodyPr>
          <a:lstStyle/>
          <a:p>
            <a:r>
              <a:rPr lang="en-GB" sz="2000" dirty="0"/>
              <a:t>  Presentation is going on blackboard and also a little pamphlet is going </a:t>
            </a:r>
            <a:r>
              <a:rPr lang="en-GB" sz="2000" dirty="0" smtClean="0"/>
              <a:t>to be available on blackboard in PDF format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 Tells you everything you need to know about Imagine Access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97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457201"/>
            <a:ext cx="7613226" cy="760867"/>
          </a:xfrm>
        </p:spPr>
        <p:txBody>
          <a:bodyPr/>
          <a:lstStyle/>
          <a:p>
            <a:r>
              <a:rPr lang="en-GB" dirty="0" smtClean="0"/>
              <a:t>The help booklet close up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734533" y="5159772"/>
            <a:ext cx="1706837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Page 1 </a:t>
            </a:r>
            <a:r>
              <a:rPr lang="en-GB" sz="2400" dirty="0" smtClean="0"/>
              <a:t>Front Cover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38447" y="5464047"/>
            <a:ext cx="22098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Page 2 inside</a:t>
            </a:r>
          </a:p>
          <a:p>
            <a:r>
              <a:rPr lang="en-GB" sz="2400" dirty="0"/>
              <a:t>The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3637" y="1418225"/>
            <a:ext cx="5509827" cy="4572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8508" y="1562001"/>
            <a:ext cx="3775680" cy="33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points and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133" y="2209873"/>
            <a:ext cx="7158567" cy="3167886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 smtClean="0"/>
              <a:t> When you have Secure Download Manager installed when downloading programs from Imagine Access</a:t>
            </a:r>
          </a:p>
          <a:p>
            <a:endParaRPr lang="en-GB" dirty="0"/>
          </a:p>
          <a:p>
            <a:r>
              <a:rPr lang="en-GB" dirty="0" smtClean="0"/>
              <a:t>You just need to download the SDX file which is just the program installer or the program could be an ISO image installer </a:t>
            </a:r>
          </a:p>
          <a:p>
            <a:endParaRPr lang="en-GB" dirty="0"/>
          </a:p>
          <a:p>
            <a:r>
              <a:rPr lang="en-GB" sz="2800" dirty="0"/>
              <a:t> Enjoy and make the most of Imagine Access</a:t>
            </a:r>
          </a:p>
        </p:txBody>
      </p:sp>
    </p:spTree>
    <p:extLst>
      <p:ext uri="{BB962C8B-B14F-4D97-AF65-F5344CB8AC3E}">
        <p14:creationId xmlns:p14="http://schemas.microsoft.com/office/powerpoint/2010/main" val="21998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534" y="265613"/>
            <a:ext cx="7940194" cy="983672"/>
          </a:xfrm>
        </p:spPr>
        <p:txBody>
          <a:bodyPr/>
          <a:lstStyle/>
          <a:p>
            <a:r>
              <a:rPr lang="en-GB" dirty="0" smtClean="0"/>
              <a:t>Reference of Links you need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133" y="1736437"/>
            <a:ext cx="7844997" cy="4600989"/>
          </a:xfrm>
        </p:spPr>
        <p:txBody>
          <a:bodyPr>
            <a:normAutofit/>
          </a:bodyPr>
          <a:lstStyle/>
          <a:p>
            <a:r>
              <a:rPr lang="en-GB" dirty="0"/>
              <a:t>  </a:t>
            </a:r>
            <a:r>
              <a:rPr lang="en-GB" b="1" dirty="0"/>
              <a:t>BNU </a:t>
            </a:r>
            <a:r>
              <a:rPr lang="en-GB" b="1" dirty="0" smtClean="0"/>
              <a:t>Imagine Access </a:t>
            </a:r>
            <a:r>
              <a:rPr lang="en-GB" b="1" dirty="0"/>
              <a:t>Subscription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catalog.imagine.microsoft.com/en-us/catalog/webstore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r>
              <a:rPr lang="en-GB" b="1" dirty="0"/>
              <a:t>BNU Imagine Access </a:t>
            </a:r>
            <a:r>
              <a:rPr lang="en-GB" b="1" dirty="0" smtClean="0"/>
              <a:t> Webstore </a:t>
            </a:r>
            <a:r>
              <a:rPr lang="en-GB" b="1" dirty="0"/>
              <a:t>front end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https://e5.onthehub.com/WebStore/ProductsByMajorVersionList.aspx?ws=01766602-594a-e411-9403-b8ca3a5db7a1&amp;vsro=8</a:t>
            </a:r>
            <a:r>
              <a:rPr lang="en-GB" dirty="0"/>
              <a:t>  </a:t>
            </a:r>
          </a:p>
          <a:p>
            <a:endParaRPr lang="en-GB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350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169" y="3122025"/>
            <a:ext cx="7940194" cy="9836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Thanks for listening</a:t>
            </a:r>
            <a:br>
              <a:rPr lang="en-GB" dirty="0" smtClean="0"/>
            </a:br>
            <a:r>
              <a:rPr lang="en-GB" dirty="0" smtClean="0"/>
              <a:t>Any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8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457202"/>
            <a:ext cx="7790675" cy="1235797"/>
          </a:xfrm>
        </p:spPr>
        <p:txBody>
          <a:bodyPr/>
          <a:lstStyle/>
          <a:p>
            <a:r>
              <a:rPr lang="en-GB" dirty="0" smtClean="0"/>
              <a:t>What is Imagine Access?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Free</a:t>
            </a:r>
            <a:r>
              <a:rPr lang="en-GB" dirty="0" smtClean="0"/>
              <a:t> Software Online platform 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Simple search for Microsoft </a:t>
            </a:r>
            <a:r>
              <a:rPr lang="en-GB" dirty="0" smtClean="0"/>
              <a:t>Imagine</a:t>
            </a:r>
          </a:p>
          <a:p>
            <a:endParaRPr lang="en-GB" dirty="0"/>
          </a:p>
          <a:p>
            <a:r>
              <a:rPr lang="en-GB" dirty="0" smtClean="0"/>
              <a:t> Downloadable software 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664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2419" y="3740333"/>
            <a:ext cx="6655284" cy="971005"/>
          </a:xfrm>
        </p:spPr>
        <p:txBody>
          <a:bodyPr/>
          <a:lstStyle/>
          <a:p>
            <a:pPr algn="r"/>
            <a:r>
              <a:rPr lang="en-GB" dirty="0" smtClean="0"/>
              <a:t>How to Access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33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Bucks’s Imagine Access Subscribed Web Store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003177" y="2238103"/>
            <a:ext cx="2337019" cy="8152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Step 1 Type to search for Microsoft Imagine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3508" y="3230882"/>
            <a:ext cx="2542904" cy="7228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Step 2 My School’s webstore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913296" y="4540511"/>
            <a:ext cx="2516778" cy="1507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Step 3 type in full Buckinghamshire New University and select it then press visit the webstore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57" y="2238102"/>
            <a:ext cx="4952036" cy="32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Bucks’s Imagine Access Subscribed Web Store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003177" y="2238103"/>
            <a:ext cx="2337019" cy="8152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Step 1 Type to search for Microsoft Imagine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3508" y="3230882"/>
            <a:ext cx="2542904" cy="7228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Step 2 My School’s webstore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913296" y="4540511"/>
            <a:ext cx="2516778" cy="1507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Step 3 type in full Buckinghamshire New University and select it then press visit the webstore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7" y="2543448"/>
            <a:ext cx="5148512" cy="28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Bucks’s Imagine Access Subscribed Web Store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197" y="2178134"/>
            <a:ext cx="7053535" cy="399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3" y="457202"/>
            <a:ext cx="7839650" cy="979713"/>
          </a:xfrm>
        </p:spPr>
        <p:txBody>
          <a:bodyPr/>
          <a:lstStyle/>
          <a:p>
            <a:r>
              <a:rPr lang="en-GB" dirty="0" smtClean="0"/>
              <a:t>Software on offer to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134" y="1554111"/>
            <a:ext cx="7107725" cy="940481"/>
          </a:xfrm>
        </p:spPr>
        <p:txBody>
          <a:bodyPr/>
          <a:lstStyle/>
          <a:p>
            <a:r>
              <a:rPr lang="en-GB" dirty="0" smtClean="0"/>
              <a:t> University Imagine Access Premium Subscription entitles you to all this free software</a:t>
            </a:r>
            <a:endParaRPr lang="en-GB" dirty="0"/>
          </a:p>
        </p:txBody>
      </p:sp>
      <p:pic>
        <p:nvPicPr>
          <p:cNvPr id="1030" name="Picture 6" descr="http://image.slidesharecdn.com/2-150924114311-lva1-app6891/95/microsoft-access-2016-part-2-of-5-5-638.jpg?cb=14430952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4746">
            <a:off x="4956960" y="3141725"/>
            <a:ext cx="3976032" cy="223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ulk2.destructoid.com/ul/139885-/kodu2-nosca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6529">
            <a:off x="7476912" y="4372692"/>
            <a:ext cx="2931657" cy="182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.s-microsoft.com/en-gb/CMSImages/hero_carousel_2in1_mini_start_CortanaMarket_1x.png?version=40315846-9252-97c8-44c5-dfb25cf1a6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2208">
            <a:off x="1815377" y="3477609"/>
            <a:ext cx="3782682" cy="212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6718" y="4825988"/>
            <a:ext cx="129464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Free operating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2833" y="4422774"/>
            <a:ext cx="1294646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Some Office software E.g. Access 2016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47316" y="3838839"/>
            <a:ext cx="1294646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Games software for home use E.g. The Uni’s Kodu Game Lab</a:t>
            </a:r>
          </a:p>
        </p:txBody>
      </p:sp>
    </p:spTree>
    <p:extLst>
      <p:ext uri="{BB962C8B-B14F-4D97-AF65-F5344CB8AC3E}">
        <p14:creationId xmlns:p14="http://schemas.microsoft.com/office/powerpoint/2010/main" val="35144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457202"/>
            <a:ext cx="7561503" cy="1014548"/>
          </a:xfrm>
        </p:spPr>
        <p:txBody>
          <a:bodyPr>
            <a:normAutofit/>
          </a:bodyPr>
          <a:lstStyle/>
          <a:p>
            <a:r>
              <a:rPr lang="en-GB" dirty="0"/>
              <a:t>Software on offer to </a:t>
            </a:r>
            <a:r>
              <a:rPr lang="en-GB" dirty="0" smtClean="0"/>
              <a:t>you 	</a:t>
            </a:r>
            <a:r>
              <a:rPr lang="en-GB" b="1" dirty="0" err="1" smtClean="0"/>
              <a:t>cont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5" y="1680755"/>
            <a:ext cx="7130473" cy="43791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96891" y="1750423"/>
            <a:ext cx="106244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Imagine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4171" y="1759132"/>
            <a:ext cx="190717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Imagine Premium</a:t>
            </a:r>
          </a:p>
        </p:txBody>
      </p:sp>
    </p:spTree>
    <p:extLst>
      <p:ext uri="{BB962C8B-B14F-4D97-AF65-F5344CB8AC3E}">
        <p14:creationId xmlns:p14="http://schemas.microsoft.com/office/powerpoint/2010/main" val="25225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DOWNLOAD </a:t>
            </a:r>
            <a:r>
              <a:rPr lang="en-GB" dirty="0" smtClean="0"/>
              <a:t>MANAGER</a:t>
            </a:r>
            <a:br>
              <a:rPr lang="en-GB" dirty="0" smtClean="0"/>
            </a:br>
            <a:r>
              <a:rPr lang="en-GB" dirty="0" smtClean="0"/>
              <a:t>PROGRAM 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484" y="2209873"/>
            <a:ext cx="8182607" cy="353907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 Install this first time you download a piece of software from </a:t>
            </a:r>
            <a:r>
              <a:rPr lang="en-GB" dirty="0"/>
              <a:t>Imagine </a:t>
            </a:r>
            <a:r>
              <a:rPr lang="en-GB" dirty="0" smtClean="0"/>
              <a:t>Access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 First download install this when done then you can run the downloaded program installer</a:t>
            </a:r>
          </a:p>
          <a:p>
            <a:endParaRPr lang="en-GB" dirty="0"/>
          </a:p>
          <a:p>
            <a:r>
              <a:rPr lang="en-GB" dirty="0" smtClean="0"/>
              <a:t> When you have Secure Download Manager installed when downloading programs you just need to download the SDX file which is just the program installer or ISO image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324</TotalTime>
  <Words>474</Words>
  <Application>Microsoft Office PowerPoint</Application>
  <PresentationFormat>Widescreen</PresentationFormat>
  <Paragraphs>78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Parallax</vt:lpstr>
      <vt:lpstr>Microsoft Imagine Access   2016-2017 Academic Year   Introduction  </vt:lpstr>
      <vt:lpstr>What is Imagine Access?</vt:lpstr>
      <vt:lpstr>How to Access</vt:lpstr>
      <vt:lpstr>Accessing Bucks’s Imagine Access Subscribed Web Store</vt:lpstr>
      <vt:lpstr>Accessing Bucks’s Imagine Access Subscribed Web Store</vt:lpstr>
      <vt:lpstr>Accessing Bucks’s Imagine Access Subscribed Web Store</vt:lpstr>
      <vt:lpstr>Software on offer to you</vt:lpstr>
      <vt:lpstr>Software on offer to you  cont</vt:lpstr>
      <vt:lpstr>SECURE DOWNLOAD MANAGER PROGRAM POINT</vt:lpstr>
      <vt:lpstr>SECURE DOWNLOAD MANAGER POINT INSTALLER YOU’RE WILL GET</vt:lpstr>
      <vt:lpstr>Further help </vt:lpstr>
      <vt:lpstr>The help booklet close up</vt:lpstr>
      <vt:lpstr>Final points and Summary</vt:lpstr>
      <vt:lpstr>Reference of Links you need</vt:lpstr>
      <vt:lpstr>Thanks for listening Any Questions</vt:lpstr>
    </vt:vector>
  </TitlesOfParts>
  <Company>Bucks New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DreamSpark</dc:title>
  <dc:creator>Robert Collcott</dc:creator>
  <cp:lastModifiedBy>Robert Collcott</cp:lastModifiedBy>
  <cp:revision>36</cp:revision>
  <dcterms:created xsi:type="dcterms:W3CDTF">2015-11-27T14:43:18Z</dcterms:created>
  <dcterms:modified xsi:type="dcterms:W3CDTF">2016-10-25T17:00:26Z</dcterms:modified>
</cp:coreProperties>
</file>