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0"/>
  </p:notesMasterIdLst>
  <p:handoutMasterIdLst>
    <p:handoutMasterId r:id="rId11"/>
  </p:handoutMasterIdLst>
  <p:sldIdLst>
    <p:sldId id="256" r:id="rId3"/>
    <p:sldId id="259" r:id="rId4"/>
    <p:sldId id="260" r:id="rId5"/>
    <p:sldId id="262" r:id="rId6"/>
    <p:sldId id="261" r:id="rId7"/>
    <p:sldId id="263" r:id="rId8"/>
    <p:sldId id="264" r:id="rId9"/>
  </p:sldIdLst>
  <p:sldSz cx="9144000" cy="6858000" type="screen4x3"/>
  <p:notesSz cx="6858000" cy="9144000"/>
  <p:defaultTextStyle>
    <a:defPPr>
      <a:defRPr lang="ru-RU"/>
    </a:defPPr>
    <a:lvl1pPr algn="l" rtl="0" fontAlgn="base">
      <a:spcBef>
        <a:spcPct val="0"/>
      </a:spcBef>
      <a:spcAft>
        <a:spcPct val="0"/>
      </a:spcAft>
      <a:defRPr sz="3600" b="1" kern="1200">
        <a:solidFill>
          <a:schemeClr val="bg1"/>
        </a:solidFill>
        <a:latin typeface="Futura LT Book" pitchFamily="2" charset="0"/>
        <a:ea typeface="굴림" panose="020B0600000101010101" pitchFamily="34" charset="-127"/>
        <a:cs typeface="+mn-cs"/>
      </a:defRPr>
    </a:lvl1pPr>
    <a:lvl2pPr marL="457200" algn="l" rtl="0" fontAlgn="base">
      <a:spcBef>
        <a:spcPct val="0"/>
      </a:spcBef>
      <a:spcAft>
        <a:spcPct val="0"/>
      </a:spcAft>
      <a:defRPr sz="3600" b="1" kern="1200">
        <a:solidFill>
          <a:schemeClr val="bg1"/>
        </a:solidFill>
        <a:latin typeface="Futura LT Book" pitchFamily="2" charset="0"/>
        <a:ea typeface="굴림" panose="020B0600000101010101" pitchFamily="34" charset="-127"/>
        <a:cs typeface="+mn-cs"/>
      </a:defRPr>
    </a:lvl2pPr>
    <a:lvl3pPr marL="914400" algn="l" rtl="0" fontAlgn="base">
      <a:spcBef>
        <a:spcPct val="0"/>
      </a:spcBef>
      <a:spcAft>
        <a:spcPct val="0"/>
      </a:spcAft>
      <a:defRPr sz="3600" b="1" kern="1200">
        <a:solidFill>
          <a:schemeClr val="bg1"/>
        </a:solidFill>
        <a:latin typeface="Futura LT Book" pitchFamily="2" charset="0"/>
        <a:ea typeface="굴림" panose="020B0600000101010101" pitchFamily="34" charset="-127"/>
        <a:cs typeface="+mn-cs"/>
      </a:defRPr>
    </a:lvl3pPr>
    <a:lvl4pPr marL="1371600" algn="l" rtl="0" fontAlgn="base">
      <a:spcBef>
        <a:spcPct val="0"/>
      </a:spcBef>
      <a:spcAft>
        <a:spcPct val="0"/>
      </a:spcAft>
      <a:defRPr sz="3600" b="1" kern="1200">
        <a:solidFill>
          <a:schemeClr val="bg1"/>
        </a:solidFill>
        <a:latin typeface="Futura LT Book" pitchFamily="2" charset="0"/>
        <a:ea typeface="굴림" panose="020B0600000101010101" pitchFamily="34" charset="-127"/>
        <a:cs typeface="+mn-cs"/>
      </a:defRPr>
    </a:lvl4pPr>
    <a:lvl5pPr marL="1828800" algn="l" rtl="0" fontAlgn="base">
      <a:spcBef>
        <a:spcPct val="0"/>
      </a:spcBef>
      <a:spcAft>
        <a:spcPct val="0"/>
      </a:spcAft>
      <a:defRPr sz="3600" b="1" kern="1200">
        <a:solidFill>
          <a:schemeClr val="bg1"/>
        </a:solidFill>
        <a:latin typeface="Futura LT Book" pitchFamily="2" charset="0"/>
        <a:ea typeface="굴림" panose="020B0600000101010101" pitchFamily="34" charset="-127"/>
        <a:cs typeface="+mn-cs"/>
      </a:defRPr>
    </a:lvl5pPr>
    <a:lvl6pPr marL="2286000" algn="l" defTabSz="914400" rtl="0" eaLnBrk="1" latinLnBrk="0" hangingPunct="1">
      <a:defRPr sz="3600" b="1" kern="1200">
        <a:solidFill>
          <a:schemeClr val="bg1"/>
        </a:solidFill>
        <a:latin typeface="Futura LT Book" pitchFamily="2" charset="0"/>
        <a:ea typeface="굴림" panose="020B0600000101010101" pitchFamily="34" charset="-127"/>
        <a:cs typeface="+mn-cs"/>
      </a:defRPr>
    </a:lvl6pPr>
    <a:lvl7pPr marL="2743200" algn="l" defTabSz="914400" rtl="0" eaLnBrk="1" latinLnBrk="0" hangingPunct="1">
      <a:defRPr sz="3600" b="1" kern="1200">
        <a:solidFill>
          <a:schemeClr val="bg1"/>
        </a:solidFill>
        <a:latin typeface="Futura LT Book" pitchFamily="2" charset="0"/>
        <a:ea typeface="굴림" panose="020B0600000101010101" pitchFamily="34" charset="-127"/>
        <a:cs typeface="+mn-cs"/>
      </a:defRPr>
    </a:lvl7pPr>
    <a:lvl8pPr marL="3200400" algn="l" defTabSz="914400" rtl="0" eaLnBrk="1" latinLnBrk="0" hangingPunct="1">
      <a:defRPr sz="3600" b="1" kern="1200">
        <a:solidFill>
          <a:schemeClr val="bg1"/>
        </a:solidFill>
        <a:latin typeface="Futura LT Book" pitchFamily="2" charset="0"/>
        <a:ea typeface="굴림" panose="020B0600000101010101" pitchFamily="34" charset="-127"/>
        <a:cs typeface="+mn-cs"/>
      </a:defRPr>
    </a:lvl8pPr>
    <a:lvl9pPr marL="3657600" algn="l" defTabSz="914400" rtl="0" eaLnBrk="1" latinLnBrk="0" hangingPunct="1">
      <a:defRPr sz="3600" b="1" kern="1200">
        <a:solidFill>
          <a:schemeClr val="bg1"/>
        </a:solidFill>
        <a:latin typeface="Futura LT Book" pitchFamily="2"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223"/>
    <a:srgbClr val="397B0D"/>
    <a:srgbClr val="000000"/>
    <a:srgbClr val="00499F"/>
    <a:srgbClr val="0CC1E0"/>
    <a:srgbClr val="666666"/>
    <a:srgbClr val="990D16"/>
    <a:srgbClr val="DD7E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p:cViewPr varScale="1">
        <p:scale>
          <a:sx n="114" d="100"/>
          <a:sy n="114" d="100"/>
        </p:scale>
        <p:origin x="15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43AE898-6A42-4A6E-B024-0CB2A1220EE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Arial" panose="020B0604020202020204" pitchFamily="34" charset="0"/>
              </a:defRPr>
            </a:lvl1pPr>
          </a:lstStyle>
          <a:p>
            <a:endParaRPr lang="ru-RU" altLang="en-US"/>
          </a:p>
        </p:txBody>
      </p:sp>
      <p:sp>
        <p:nvSpPr>
          <p:cNvPr id="69635" name="Rectangle 3">
            <a:extLst>
              <a:ext uri="{FF2B5EF4-FFF2-40B4-BE49-F238E27FC236}">
                <a16:creationId xmlns:a16="http://schemas.microsoft.com/office/drawing/2014/main" id="{2C6DB100-0C1F-4680-9E1E-A05A5EEC6D8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panose="020B0604020202020204" pitchFamily="34" charset="0"/>
              </a:defRPr>
            </a:lvl1pPr>
          </a:lstStyle>
          <a:p>
            <a:endParaRPr lang="ru-RU" altLang="en-US"/>
          </a:p>
        </p:txBody>
      </p:sp>
      <p:sp>
        <p:nvSpPr>
          <p:cNvPr id="69636" name="Rectangle 4">
            <a:extLst>
              <a:ext uri="{FF2B5EF4-FFF2-40B4-BE49-F238E27FC236}">
                <a16:creationId xmlns:a16="http://schemas.microsoft.com/office/drawing/2014/main" id="{8E7678B3-9EC8-4425-88A6-8AE2465495F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EA489D59-6796-405B-9636-FC211157E65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id="{3FCCBF84-FA89-4922-97BD-A8CA4290D81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Arial" panose="020B0604020202020204" pitchFamily="34" charset="0"/>
              </a:defRPr>
            </a:lvl1pPr>
          </a:lstStyle>
          <a:p>
            <a:endParaRPr lang="ru-RU" altLang="en-US"/>
          </a:p>
        </p:txBody>
      </p:sp>
      <p:sp>
        <p:nvSpPr>
          <p:cNvPr id="69639" name="Rectangle 7">
            <a:extLst>
              <a:ext uri="{FF2B5EF4-FFF2-40B4-BE49-F238E27FC236}">
                <a16:creationId xmlns:a16="http://schemas.microsoft.com/office/drawing/2014/main" id="{60B301F4-83CB-4152-B2C5-E7E83F14F7C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panose="020B0604020202020204" pitchFamily="34" charset="0"/>
              </a:defRPr>
            </a:lvl1pPr>
          </a:lstStyle>
          <a:p>
            <a:fld id="{FE9E3AD0-ACC8-4882-B62F-E27C41D86B5C}"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2C1886D-7B90-474A-899C-E6E8CE94CE44}"/>
              </a:ext>
            </a:extLst>
          </p:cNvPr>
          <p:cNvSpPr>
            <a:spLocks noGrp="1" noChangeArrowheads="1"/>
          </p:cNvSpPr>
          <p:nvPr>
            <p:ph type="ctrTitle"/>
          </p:nvPr>
        </p:nvSpPr>
        <p:spPr>
          <a:xfrm>
            <a:off x="2411413" y="4076700"/>
            <a:ext cx="4321175" cy="1368425"/>
          </a:xfrm>
          <a:effectLst>
            <a:outerShdw dist="17961" dir="2700000" algn="ctr" rotWithShape="0">
              <a:schemeClr val="bg2"/>
            </a:outerShdw>
          </a:effectLst>
        </p:spPr>
        <p:txBody>
          <a:bodyPr/>
          <a:lstStyle>
            <a:lvl1pPr>
              <a:defRPr/>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F05E7147-9C7F-440A-B665-BD73E83EE611}"/>
              </a:ext>
            </a:extLst>
          </p:cNvPr>
          <p:cNvSpPr>
            <a:spLocks noGrp="1" noChangeArrowheads="1"/>
          </p:cNvSpPr>
          <p:nvPr>
            <p:ph type="subTitle" idx="1"/>
          </p:nvPr>
        </p:nvSpPr>
        <p:spPr>
          <a:xfrm>
            <a:off x="2411413" y="5516563"/>
            <a:ext cx="4321175" cy="719137"/>
          </a:xfrm>
          <a:effectLst>
            <a:outerShdw dist="17961" dir="2700000" algn="ctr" rotWithShape="0">
              <a:schemeClr val="bg2"/>
            </a:outerShdw>
          </a:effectLst>
        </p:spPr>
        <p:txBody>
          <a:bodyPr/>
          <a:lstStyle>
            <a:lvl1pPr marL="0" indent="0">
              <a:buFontTx/>
              <a:buNone/>
              <a:defRPr>
                <a:latin typeface="Futura LT Book" pitchFamily="2" charset="0"/>
                <a:ea typeface="굴림" panose="020B0600000101010101" pitchFamily="34" charset="-127"/>
              </a:defRPr>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F29B-5F72-4C2F-97F0-60E4E22B6D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00A1E7-2B3B-464B-9D8A-59040AA9B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907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7FBE6-99A7-4A90-88E0-89A89CA203B5}"/>
              </a:ext>
            </a:extLst>
          </p:cNvPr>
          <p:cNvSpPr>
            <a:spLocks noGrp="1"/>
          </p:cNvSpPr>
          <p:nvPr>
            <p:ph type="title" orient="vert"/>
          </p:nvPr>
        </p:nvSpPr>
        <p:spPr>
          <a:xfrm>
            <a:off x="6624638" y="1125538"/>
            <a:ext cx="2051050" cy="53990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6BF2DF-6C31-498B-928D-A8F76414B40A}"/>
              </a:ext>
            </a:extLst>
          </p:cNvPr>
          <p:cNvSpPr>
            <a:spLocks noGrp="1"/>
          </p:cNvSpPr>
          <p:nvPr>
            <p:ph type="body" orient="vert" idx="1"/>
          </p:nvPr>
        </p:nvSpPr>
        <p:spPr>
          <a:xfrm>
            <a:off x="468313" y="1125538"/>
            <a:ext cx="6003925" cy="5399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5166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B344-ED07-40A3-846A-72D8E62A2B04}"/>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DB9C6B-835A-4EAD-8F59-2C3C07CEE65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FFBAEE-9078-4395-A121-673F5764B282}"/>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55ECFCB4-A1B2-49AE-9F97-2AC576F611BA}"/>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101CF11D-DC2C-405B-92BB-6DFB6B907C0E}"/>
              </a:ext>
            </a:extLst>
          </p:cNvPr>
          <p:cNvSpPr>
            <a:spLocks noGrp="1"/>
          </p:cNvSpPr>
          <p:nvPr>
            <p:ph type="sldNum" sz="quarter" idx="12"/>
          </p:nvPr>
        </p:nvSpPr>
        <p:spPr/>
        <p:txBody>
          <a:bodyPr/>
          <a:lstStyle>
            <a:lvl1pPr>
              <a:defRPr/>
            </a:lvl1pPr>
          </a:lstStyle>
          <a:p>
            <a:fld id="{1DA6155E-44C5-48B1-B718-35B7021B4874}" type="slidenum">
              <a:rPr lang="ru-RU" altLang="en-US"/>
              <a:pPr/>
              <a:t>‹#›</a:t>
            </a:fld>
            <a:endParaRPr lang="ru-RU" altLang="en-US"/>
          </a:p>
        </p:txBody>
      </p:sp>
    </p:spTree>
    <p:extLst>
      <p:ext uri="{BB962C8B-B14F-4D97-AF65-F5344CB8AC3E}">
        <p14:creationId xmlns:p14="http://schemas.microsoft.com/office/powerpoint/2010/main" val="2213769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80C4-2565-45CB-B7B4-D6C6C02EE2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22C54-DC2A-4015-ADA2-24177A0124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5A76AB-83D7-4E4A-AB3E-6A1033A19683}"/>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5B1FAE98-1AF5-4235-95DE-009644AE4EE6}"/>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887A05C1-C88B-4E81-8086-A7B1E7EBC787}"/>
              </a:ext>
            </a:extLst>
          </p:cNvPr>
          <p:cNvSpPr>
            <a:spLocks noGrp="1"/>
          </p:cNvSpPr>
          <p:nvPr>
            <p:ph type="sldNum" sz="quarter" idx="12"/>
          </p:nvPr>
        </p:nvSpPr>
        <p:spPr/>
        <p:txBody>
          <a:bodyPr/>
          <a:lstStyle>
            <a:lvl1pPr>
              <a:defRPr/>
            </a:lvl1pPr>
          </a:lstStyle>
          <a:p>
            <a:fld id="{62A4B80F-66F8-4128-BD8C-E2D5827088DA}" type="slidenum">
              <a:rPr lang="ru-RU" altLang="en-US"/>
              <a:pPr/>
              <a:t>‹#›</a:t>
            </a:fld>
            <a:endParaRPr lang="ru-RU" altLang="en-US"/>
          </a:p>
        </p:txBody>
      </p:sp>
    </p:spTree>
    <p:extLst>
      <p:ext uri="{BB962C8B-B14F-4D97-AF65-F5344CB8AC3E}">
        <p14:creationId xmlns:p14="http://schemas.microsoft.com/office/powerpoint/2010/main" val="564438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B509-4E1F-4012-AC03-C4B289F1647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B9935C-7914-4902-8A9E-82BF93A9456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271B42E-FA8B-49F7-9F6F-0286EAA8BC68}"/>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4F16892C-7A24-4B60-ACCC-F63777C17D77}"/>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E6F4BFD5-776C-4B6C-8D05-00C0DCA7B775}"/>
              </a:ext>
            </a:extLst>
          </p:cNvPr>
          <p:cNvSpPr>
            <a:spLocks noGrp="1"/>
          </p:cNvSpPr>
          <p:nvPr>
            <p:ph type="sldNum" sz="quarter" idx="12"/>
          </p:nvPr>
        </p:nvSpPr>
        <p:spPr/>
        <p:txBody>
          <a:bodyPr/>
          <a:lstStyle>
            <a:lvl1pPr>
              <a:defRPr/>
            </a:lvl1pPr>
          </a:lstStyle>
          <a:p>
            <a:fld id="{A85201E2-D8A0-4F44-9924-E7B5E02C586E}" type="slidenum">
              <a:rPr lang="ru-RU" altLang="en-US"/>
              <a:pPr/>
              <a:t>‹#›</a:t>
            </a:fld>
            <a:endParaRPr lang="ru-RU" altLang="en-US"/>
          </a:p>
        </p:txBody>
      </p:sp>
    </p:spTree>
    <p:extLst>
      <p:ext uri="{BB962C8B-B14F-4D97-AF65-F5344CB8AC3E}">
        <p14:creationId xmlns:p14="http://schemas.microsoft.com/office/powerpoint/2010/main" val="125304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D365-4F4B-41C3-9DAB-B6345A3D3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23913F-0945-4351-BC36-F2A107FA7AB9}"/>
              </a:ext>
            </a:extLst>
          </p:cNvPr>
          <p:cNvSpPr>
            <a:spLocks noGrp="1"/>
          </p:cNvSpPr>
          <p:nvPr>
            <p:ph sz="half" idx="1"/>
          </p:nvPr>
        </p:nvSpPr>
        <p:spPr>
          <a:xfrm>
            <a:off x="1908175" y="1600200"/>
            <a:ext cx="331311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120028-3817-4AFF-87AC-E350B18738C7}"/>
              </a:ext>
            </a:extLst>
          </p:cNvPr>
          <p:cNvSpPr>
            <a:spLocks noGrp="1"/>
          </p:cNvSpPr>
          <p:nvPr>
            <p:ph sz="half" idx="2"/>
          </p:nvPr>
        </p:nvSpPr>
        <p:spPr>
          <a:xfrm>
            <a:off x="5373688" y="1600200"/>
            <a:ext cx="331311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B144DE-82A2-4B90-9301-636092E0492B}"/>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46A9FEFC-3EDB-4C05-9009-6C71D953434D}"/>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5490AF80-A125-49EA-86EE-13D80D120429}"/>
              </a:ext>
            </a:extLst>
          </p:cNvPr>
          <p:cNvSpPr>
            <a:spLocks noGrp="1"/>
          </p:cNvSpPr>
          <p:nvPr>
            <p:ph type="sldNum" sz="quarter" idx="12"/>
          </p:nvPr>
        </p:nvSpPr>
        <p:spPr/>
        <p:txBody>
          <a:bodyPr/>
          <a:lstStyle>
            <a:lvl1pPr>
              <a:defRPr/>
            </a:lvl1pPr>
          </a:lstStyle>
          <a:p>
            <a:fld id="{FBEFF7DA-7959-4668-B793-01253934EDD5}" type="slidenum">
              <a:rPr lang="ru-RU" altLang="en-US"/>
              <a:pPr/>
              <a:t>‹#›</a:t>
            </a:fld>
            <a:endParaRPr lang="ru-RU" altLang="en-US"/>
          </a:p>
        </p:txBody>
      </p:sp>
    </p:spTree>
    <p:extLst>
      <p:ext uri="{BB962C8B-B14F-4D97-AF65-F5344CB8AC3E}">
        <p14:creationId xmlns:p14="http://schemas.microsoft.com/office/powerpoint/2010/main" val="994771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69A7-0EB4-411F-A7A7-3E9249619471}"/>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9198DE-CB62-4A5F-A008-0EDCDFB512D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D4A310-63F8-48CD-93A7-2D6F0CAC66D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F8CEF6-4E38-4900-80BA-E809746A097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3D15FA-90AB-411F-A6C8-E1E9FFFA4D30}"/>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3EB142-588B-4EAC-98B2-2235839E22BA}"/>
              </a:ext>
            </a:extLst>
          </p:cNvPr>
          <p:cNvSpPr>
            <a:spLocks noGrp="1"/>
          </p:cNvSpPr>
          <p:nvPr>
            <p:ph type="dt" sz="half" idx="10"/>
          </p:nvPr>
        </p:nvSpPr>
        <p:spPr/>
        <p:txBody>
          <a:bodyPr/>
          <a:lstStyle>
            <a:lvl1pPr>
              <a:defRPr/>
            </a:lvl1pPr>
          </a:lstStyle>
          <a:p>
            <a:endParaRPr lang="ru-RU" altLang="en-US"/>
          </a:p>
        </p:txBody>
      </p:sp>
      <p:sp>
        <p:nvSpPr>
          <p:cNvPr id="8" name="Footer Placeholder 7">
            <a:extLst>
              <a:ext uri="{FF2B5EF4-FFF2-40B4-BE49-F238E27FC236}">
                <a16:creationId xmlns:a16="http://schemas.microsoft.com/office/drawing/2014/main" id="{7D4D9F1C-E235-47E4-9AE2-C74A807C5E76}"/>
              </a:ext>
            </a:extLst>
          </p:cNvPr>
          <p:cNvSpPr>
            <a:spLocks noGrp="1"/>
          </p:cNvSpPr>
          <p:nvPr>
            <p:ph type="ftr" sz="quarter" idx="11"/>
          </p:nvPr>
        </p:nvSpPr>
        <p:spPr/>
        <p:txBody>
          <a:bodyPr/>
          <a:lstStyle>
            <a:lvl1pPr>
              <a:defRPr/>
            </a:lvl1pPr>
          </a:lstStyle>
          <a:p>
            <a:endParaRPr lang="ru-RU" altLang="en-US"/>
          </a:p>
        </p:txBody>
      </p:sp>
      <p:sp>
        <p:nvSpPr>
          <p:cNvPr id="9" name="Slide Number Placeholder 8">
            <a:extLst>
              <a:ext uri="{FF2B5EF4-FFF2-40B4-BE49-F238E27FC236}">
                <a16:creationId xmlns:a16="http://schemas.microsoft.com/office/drawing/2014/main" id="{0B26E115-6EAE-4416-B6F6-66EF4F95303A}"/>
              </a:ext>
            </a:extLst>
          </p:cNvPr>
          <p:cNvSpPr>
            <a:spLocks noGrp="1"/>
          </p:cNvSpPr>
          <p:nvPr>
            <p:ph type="sldNum" sz="quarter" idx="12"/>
          </p:nvPr>
        </p:nvSpPr>
        <p:spPr/>
        <p:txBody>
          <a:bodyPr/>
          <a:lstStyle>
            <a:lvl1pPr>
              <a:defRPr/>
            </a:lvl1pPr>
          </a:lstStyle>
          <a:p>
            <a:fld id="{E699258D-86B9-42BE-947A-DCF9D90F21F8}" type="slidenum">
              <a:rPr lang="ru-RU" altLang="en-US"/>
              <a:pPr/>
              <a:t>‹#›</a:t>
            </a:fld>
            <a:endParaRPr lang="ru-RU" altLang="en-US"/>
          </a:p>
        </p:txBody>
      </p:sp>
    </p:spTree>
    <p:extLst>
      <p:ext uri="{BB962C8B-B14F-4D97-AF65-F5344CB8AC3E}">
        <p14:creationId xmlns:p14="http://schemas.microsoft.com/office/powerpoint/2010/main" val="2927597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4841-9D2E-48E8-AA0A-22C98DDE5F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251D47-6A73-46FD-BCF4-FE38D2AD46D8}"/>
              </a:ext>
            </a:extLst>
          </p:cNvPr>
          <p:cNvSpPr>
            <a:spLocks noGrp="1"/>
          </p:cNvSpPr>
          <p:nvPr>
            <p:ph type="dt" sz="half" idx="10"/>
          </p:nvPr>
        </p:nvSpPr>
        <p:spPr/>
        <p:txBody>
          <a:bodyPr/>
          <a:lstStyle>
            <a:lvl1pPr>
              <a:defRPr/>
            </a:lvl1pPr>
          </a:lstStyle>
          <a:p>
            <a:endParaRPr lang="ru-RU" altLang="en-US"/>
          </a:p>
        </p:txBody>
      </p:sp>
      <p:sp>
        <p:nvSpPr>
          <p:cNvPr id="4" name="Footer Placeholder 3">
            <a:extLst>
              <a:ext uri="{FF2B5EF4-FFF2-40B4-BE49-F238E27FC236}">
                <a16:creationId xmlns:a16="http://schemas.microsoft.com/office/drawing/2014/main" id="{D589147B-4902-4141-9A2B-E02F75A9DBE0}"/>
              </a:ext>
            </a:extLst>
          </p:cNvPr>
          <p:cNvSpPr>
            <a:spLocks noGrp="1"/>
          </p:cNvSpPr>
          <p:nvPr>
            <p:ph type="ftr" sz="quarter" idx="11"/>
          </p:nvPr>
        </p:nvSpPr>
        <p:spPr/>
        <p:txBody>
          <a:bodyPr/>
          <a:lstStyle>
            <a:lvl1pPr>
              <a:defRPr/>
            </a:lvl1pPr>
          </a:lstStyle>
          <a:p>
            <a:endParaRPr lang="ru-RU" altLang="en-US"/>
          </a:p>
        </p:txBody>
      </p:sp>
      <p:sp>
        <p:nvSpPr>
          <p:cNvPr id="5" name="Slide Number Placeholder 4">
            <a:extLst>
              <a:ext uri="{FF2B5EF4-FFF2-40B4-BE49-F238E27FC236}">
                <a16:creationId xmlns:a16="http://schemas.microsoft.com/office/drawing/2014/main" id="{DEECFC4E-1DB1-4990-9F20-8547F90E25CA}"/>
              </a:ext>
            </a:extLst>
          </p:cNvPr>
          <p:cNvSpPr>
            <a:spLocks noGrp="1"/>
          </p:cNvSpPr>
          <p:nvPr>
            <p:ph type="sldNum" sz="quarter" idx="12"/>
          </p:nvPr>
        </p:nvSpPr>
        <p:spPr/>
        <p:txBody>
          <a:bodyPr/>
          <a:lstStyle>
            <a:lvl1pPr>
              <a:defRPr/>
            </a:lvl1pPr>
          </a:lstStyle>
          <a:p>
            <a:fld id="{A3166A55-F8FE-4961-870E-C5DE44AB5F8D}" type="slidenum">
              <a:rPr lang="ru-RU" altLang="en-US"/>
              <a:pPr/>
              <a:t>‹#›</a:t>
            </a:fld>
            <a:endParaRPr lang="ru-RU" altLang="en-US"/>
          </a:p>
        </p:txBody>
      </p:sp>
    </p:spTree>
    <p:extLst>
      <p:ext uri="{BB962C8B-B14F-4D97-AF65-F5344CB8AC3E}">
        <p14:creationId xmlns:p14="http://schemas.microsoft.com/office/powerpoint/2010/main" val="137559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406D7-E9E8-4678-90B5-E2ECBC2F86AF}"/>
              </a:ext>
            </a:extLst>
          </p:cNvPr>
          <p:cNvSpPr>
            <a:spLocks noGrp="1"/>
          </p:cNvSpPr>
          <p:nvPr>
            <p:ph type="dt" sz="half" idx="10"/>
          </p:nvPr>
        </p:nvSpPr>
        <p:spPr/>
        <p:txBody>
          <a:bodyPr/>
          <a:lstStyle>
            <a:lvl1pPr>
              <a:defRPr/>
            </a:lvl1pPr>
          </a:lstStyle>
          <a:p>
            <a:endParaRPr lang="ru-RU" altLang="en-US"/>
          </a:p>
        </p:txBody>
      </p:sp>
      <p:sp>
        <p:nvSpPr>
          <p:cNvPr id="3" name="Footer Placeholder 2">
            <a:extLst>
              <a:ext uri="{FF2B5EF4-FFF2-40B4-BE49-F238E27FC236}">
                <a16:creationId xmlns:a16="http://schemas.microsoft.com/office/drawing/2014/main" id="{32EED034-FB70-4852-96BD-A54B86E789B9}"/>
              </a:ext>
            </a:extLst>
          </p:cNvPr>
          <p:cNvSpPr>
            <a:spLocks noGrp="1"/>
          </p:cNvSpPr>
          <p:nvPr>
            <p:ph type="ftr" sz="quarter" idx="11"/>
          </p:nvPr>
        </p:nvSpPr>
        <p:spPr/>
        <p:txBody>
          <a:bodyPr/>
          <a:lstStyle>
            <a:lvl1pPr>
              <a:defRPr/>
            </a:lvl1pPr>
          </a:lstStyle>
          <a:p>
            <a:endParaRPr lang="ru-RU" altLang="en-US"/>
          </a:p>
        </p:txBody>
      </p:sp>
      <p:sp>
        <p:nvSpPr>
          <p:cNvPr id="4" name="Slide Number Placeholder 3">
            <a:extLst>
              <a:ext uri="{FF2B5EF4-FFF2-40B4-BE49-F238E27FC236}">
                <a16:creationId xmlns:a16="http://schemas.microsoft.com/office/drawing/2014/main" id="{797AEBF3-C580-4AD0-BEB8-52B7EAE2288E}"/>
              </a:ext>
            </a:extLst>
          </p:cNvPr>
          <p:cNvSpPr>
            <a:spLocks noGrp="1"/>
          </p:cNvSpPr>
          <p:nvPr>
            <p:ph type="sldNum" sz="quarter" idx="12"/>
          </p:nvPr>
        </p:nvSpPr>
        <p:spPr/>
        <p:txBody>
          <a:bodyPr/>
          <a:lstStyle>
            <a:lvl1pPr>
              <a:defRPr/>
            </a:lvl1pPr>
          </a:lstStyle>
          <a:p>
            <a:fld id="{83FC34EA-E7FC-4723-873C-B375EA0CCDF9}" type="slidenum">
              <a:rPr lang="ru-RU" altLang="en-US"/>
              <a:pPr/>
              <a:t>‹#›</a:t>
            </a:fld>
            <a:endParaRPr lang="ru-RU" altLang="en-US"/>
          </a:p>
        </p:txBody>
      </p:sp>
    </p:spTree>
    <p:extLst>
      <p:ext uri="{BB962C8B-B14F-4D97-AF65-F5344CB8AC3E}">
        <p14:creationId xmlns:p14="http://schemas.microsoft.com/office/powerpoint/2010/main" val="1298598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0BAF-560E-476B-867C-EAA440DB43E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429E25-F274-42FB-8D7A-86639165103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0CF9FF-AC4D-4681-9FEB-49EF606F1EF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C97CEB-44CA-4D58-ABB7-AAAA154BA3D0}"/>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B03210A2-9F61-4E14-8970-A45B23BBAFF3}"/>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BD28A4E9-2FD4-4D7B-9DE2-4957F8C0F1AF}"/>
              </a:ext>
            </a:extLst>
          </p:cNvPr>
          <p:cNvSpPr>
            <a:spLocks noGrp="1"/>
          </p:cNvSpPr>
          <p:nvPr>
            <p:ph type="sldNum" sz="quarter" idx="12"/>
          </p:nvPr>
        </p:nvSpPr>
        <p:spPr/>
        <p:txBody>
          <a:bodyPr/>
          <a:lstStyle>
            <a:lvl1pPr>
              <a:defRPr/>
            </a:lvl1pPr>
          </a:lstStyle>
          <a:p>
            <a:fld id="{8E3808C8-6AA9-4E5F-BC50-D5B4E6D656EE}" type="slidenum">
              <a:rPr lang="ru-RU" altLang="en-US"/>
              <a:pPr/>
              <a:t>‹#›</a:t>
            </a:fld>
            <a:endParaRPr lang="ru-RU" altLang="en-US"/>
          </a:p>
        </p:txBody>
      </p:sp>
    </p:spTree>
    <p:extLst>
      <p:ext uri="{BB962C8B-B14F-4D97-AF65-F5344CB8AC3E}">
        <p14:creationId xmlns:p14="http://schemas.microsoft.com/office/powerpoint/2010/main" val="650410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D6AD-253B-4B34-94ED-50B0B0307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F51A5-BB7B-4531-9125-3E90DC2EE1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65184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D2A4-0E25-43A3-B4CC-AB70806692F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A48700-4DA5-4A8D-9C42-071C9DA482E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90AC9E-3ABD-4A65-ACDF-0EBA476BE87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FD8D84-3EC8-4F98-9AD8-D8A7E7C8FE2B}"/>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AE6B85ED-E12A-4A9F-AFA2-6DA73F2F528D}"/>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A47D211C-B54A-4302-A01F-B5B35C538E22}"/>
              </a:ext>
            </a:extLst>
          </p:cNvPr>
          <p:cNvSpPr>
            <a:spLocks noGrp="1"/>
          </p:cNvSpPr>
          <p:nvPr>
            <p:ph type="sldNum" sz="quarter" idx="12"/>
          </p:nvPr>
        </p:nvSpPr>
        <p:spPr/>
        <p:txBody>
          <a:bodyPr/>
          <a:lstStyle>
            <a:lvl1pPr>
              <a:defRPr/>
            </a:lvl1pPr>
          </a:lstStyle>
          <a:p>
            <a:fld id="{B5B3931C-7596-439D-B1B4-ED3AABAD93AF}" type="slidenum">
              <a:rPr lang="ru-RU" altLang="en-US"/>
              <a:pPr/>
              <a:t>‹#›</a:t>
            </a:fld>
            <a:endParaRPr lang="ru-RU" altLang="en-US"/>
          </a:p>
        </p:txBody>
      </p:sp>
    </p:spTree>
    <p:extLst>
      <p:ext uri="{BB962C8B-B14F-4D97-AF65-F5344CB8AC3E}">
        <p14:creationId xmlns:p14="http://schemas.microsoft.com/office/powerpoint/2010/main" val="2564286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C1E2-02FF-4DC0-AACF-1AABDC6102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31BC71-AC62-49A0-9149-34FF6B73B5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A8EAA-C71C-4CB2-B266-88FF95EE1352}"/>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752EBDA7-769D-4104-AFE8-76AC75C0E3A7}"/>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8746AE41-E685-4B40-ADF3-281D576C6653}"/>
              </a:ext>
            </a:extLst>
          </p:cNvPr>
          <p:cNvSpPr>
            <a:spLocks noGrp="1"/>
          </p:cNvSpPr>
          <p:nvPr>
            <p:ph type="sldNum" sz="quarter" idx="12"/>
          </p:nvPr>
        </p:nvSpPr>
        <p:spPr/>
        <p:txBody>
          <a:bodyPr/>
          <a:lstStyle>
            <a:lvl1pPr>
              <a:defRPr/>
            </a:lvl1pPr>
          </a:lstStyle>
          <a:p>
            <a:fld id="{5F9B2231-22D1-4DB8-8F22-86A8511723E7}" type="slidenum">
              <a:rPr lang="ru-RU" altLang="en-US"/>
              <a:pPr/>
              <a:t>‹#›</a:t>
            </a:fld>
            <a:endParaRPr lang="ru-RU" altLang="en-US"/>
          </a:p>
        </p:txBody>
      </p:sp>
    </p:spTree>
    <p:extLst>
      <p:ext uri="{BB962C8B-B14F-4D97-AF65-F5344CB8AC3E}">
        <p14:creationId xmlns:p14="http://schemas.microsoft.com/office/powerpoint/2010/main" val="14798000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F253D7-B26E-4314-B327-73DE30A6FE5B}"/>
              </a:ext>
            </a:extLst>
          </p:cNvPr>
          <p:cNvSpPr>
            <a:spLocks noGrp="1"/>
          </p:cNvSpPr>
          <p:nvPr>
            <p:ph type="title" orient="vert"/>
          </p:nvPr>
        </p:nvSpPr>
        <p:spPr>
          <a:xfrm>
            <a:off x="6992938" y="274638"/>
            <a:ext cx="1693862"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94D3D2-3762-4F39-BEEA-52889DF43C1B}"/>
              </a:ext>
            </a:extLst>
          </p:cNvPr>
          <p:cNvSpPr>
            <a:spLocks noGrp="1"/>
          </p:cNvSpPr>
          <p:nvPr>
            <p:ph type="body" orient="vert" idx="1"/>
          </p:nvPr>
        </p:nvSpPr>
        <p:spPr>
          <a:xfrm>
            <a:off x="1908175" y="274638"/>
            <a:ext cx="49323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A904D-BA26-49DF-8326-44195E3E52B6}"/>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A30C1B27-4014-4A41-BB61-CBA52963DF33}"/>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89A09A04-7674-4C4E-8883-0C25AD605171}"/>
              </a:ext>
            </a:extLst>
          </p:cNvPr>
          <p:cNvSpPr>
            <a:spLocks noGrp="1"/>
          </p:cNvSpPr>
          <p:nvPr>
            <p:ph type="sldNum" sz="quarter" idx="12"/>
          </p:nvPr>
        </p:nvSpPr>
        <p:spPr/>
        <p:txBody>
          <a:bodyPr/>
          <a:lstStyle>
            <a:lvl1pPr>
              <a:defRPr/>
            </a:lvl1pPr>
          </a:lstStyle>
          <a:p>
            <a:fld id="{330CA5DC-C2DB-4D78-BFD3-2FF708F855DF}" type="slidenum">
              <a:rPr lang="ru-RU" altLang="en-US"/>
              <a:pPr/>
              <a:t>‹#›</a:t>
            </a:fld>
            <a:endParaRPr lang="ru-RU" altLang="en-US"/>
          </a:p>
        </p:txBody>
      </p:sp>
    </p:spTree>
    <p:extLst>
      <p:ext uri="{BB962C8B-B14F-4D97-AF65-F5344CB8AC3E}">
        <p14:creationId xmlns:p14="http://schemas.microsoft.com/office/powerpoint/2010/main" val="399772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1082-C025-4945-8D01-8031870497DC}"/>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19CD73-07CA-4D9C-BE95-1C6F472B9FE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8041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96C6-CDA9-4AEB-81EB-0401D54F39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28D103-7AB3-4839-A646-2198EF73238F}"/>
              </a:ext>
            </a:extLst>
          </p:cNvPr>
          <p:cNvSpPr>
            <a:spLocks noGrp="1"/>
          </p:cNvSpPr>
          <p:nvPr>
            <p:ph sz="half" idx="1"/>
          </p:nvPr>
        </p:nvSpPr>
        <p:spPr>
          <a:xfrm>
            <a:off x="468313" y="2205038"/>
            <a:ext cx="4027487" cy="4319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A63431-C8D1-40AA-945B-1E9EA8067B2D}"/>
              </a:ext>
            </a:extLst>
          </p:cNvPr>
          <p:cNvSpPr>
            <a:spLocks noGrp="1"/>
          </p:cNvSpPr>
          <p:nvPr>
            <p:ph sz="half" idx="2"/>
          </p:nvPr>
        </p:nvSpPr>
        <p:spPr>
          <a:xfrm>
            <a:off x="4648200" y="2205038"/>
            <a:ext cx="4027488" cy="4319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728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2670-2966-4A7F-83F8-B2A488E9110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A25A0B-23F0-4849-B591-E29BEEFF1E4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1379CC-1A13-4945-A354-E56753F07990}"/>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029F1D-D978-436A-8B9F-25CD5A2021B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740FF3-6457-4AEB-AD84-FAD3854EAF39}"/>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65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B7AF-6A92-4FF9-869A-CF60DA14FF2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441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153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52E9-C59B-4410-924A-CFA85EFDF81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88CC9F-3DE3-4458-9CF1-A72D7FCE9F7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5CC4AC-5CD6-425E-9013-A18B156CE48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80683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8427-E1A1-46DC-8BB7-F50B3DEC9F6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E70A06-99DE-4806-9D17-4941341D7B9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9F563A3-923D-49F5-BBFB-A92894014EE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7691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783F4DC-E563-4710-9089-4E0D205518E5}"/>
              </a:ext>
            </a:extLst>
          </p:cNvPr>
          <p:cNvSpPr>
            <a:spLocks noGrp="1" noChangeArrowheads="1"/>
          </p:cNvSpPr>
          <p:nvPr>
            <p:ph type="title"/>
          </p:nvPr>
        </p:nvSpPr>
        <p:spPr bwMode="auto">
          <a:xfrm>
            <a:off x="468313" y="1125538"/>
            <a:ext cx="82073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DB8998BA-E4B6-4081-8ACC-95DCBBFF9DE5}"/>
              </a:ext>
            </a:extLst>
          </p:cNvPr>
          <p:cNvSpPr>
            <a:spLocks noGrp="1" noChangeArrowheads="1"/>
          </p:cNvSpPr>
          <p:nvPr>
            <p:ph type="body" idx="1"/>
          </p:nvPr>
        </p:nvSpPr>
        <p:spPr bwMode="auto">
          <a:xfrm>
            <a:off x="468313" y="2205038"/>
            <a:ext cx="820737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Futura LT Book" pitchFamily="2" charset="0"/>
          <a:ea typeface="굴림" panose="020B0600000101010101" pitchFamily="34" charset="-127"/>
        </a:defRPr>
      </a:lvl2pPr>
      <a:lvl3pPr algn="l" rtl="0" eaLnBrk="1" fontAlgn="base" hangingPunct="1">
        <a:spcBef>
          <a:spcPct val="0"/>
        </a:spcBef>
        <a:spcAft>
          <a:spcPct val="0"/>
        </a:spcAft>
        <a:defRPr sz="3600">
          <a:solidFill>
            <a:schemeClr val="bg1"/>
          </a:solidFill>
          <a:latin typeface="Futura LT Book" pitchFamily="2" charset="0"/>
          <a:ea typeface="굴림" panose="020B0600000101010101" pitchFamily="34" charset="-127"/>
        </a:defRPr>
      </a:lvl3pPr>
      <a:lvl4pPr algn="l" rtl="0" eaLnBrk="1" fontAlgn="base" hangingPunct="1">
        <a:spcBef>
          <a:spcPct val="0"/>
        </a:spcBef>
        <a:spcAft>
          <a:spcPct val="0"/>
        </a:spcAft>
        <a:defRPr sz="3600">
          <a:solidFill>
            <a:schemeClr val="bg1"/>
          </a:solidFill>
          <a:latin typeface="Futura LT Book" pitchFamily="2" charset="0"/>
          <a:ea typeface="굴림" panose="020B0600000101010101" pitchFamily="34" charset="-127"/>
        </a:defRPr>
      </a:lvl4pPr>
      <a:lvl5pPr algn="l" rtl="0" eaLnBrk="1" fontAlgn="base" hangingPunct="1">
        <a:spcBef>
          <a:spcPct val="0"/>
        </a:spcBef>
        <a:spcAft>
          <a:spcPct val="0"/>
        </a:spcAft>
        <a:defRPr sz="3600">
          <a:solidFill>
            <a:schemeClr val="bg1"/>
          </a:solidFill>
          <a:latin typeface="Futura LT Book" pitchFamily="2" charset="0"/>
          <a:ea typeface="굴림" panose="020B0600000101010101" pitchFamily="34" charset="-127"/>
        </a:defRPr>
      </a:lvl5pPr>
      <a:lvl6pPr marL="457200" algn="l" rtl="0" eaLnBrk="1" fontAlgn="base" hangingPunct="1">
        <a:spcBef>
          <a:spcPct val="0"/>
        </a:spcBef>
        <a:spcAft>
          <a:spcPct val="0"/>
        </a:spcAft>
        <a:defRPr sz="3600">
          <a:solidFill>
            <a:schemeClr val="bg1"/>
          </a:solidFill>
          <a:latin typeface="Futura LT Book" pitchFamily="2" charset="0"/>
          <a:ea typeface="굴림" panose="020B0600000101010101" pitchFamily="34" charset="-127"/>
        </a:defRPr>
      </a:lvl6pPr>
      <a:lvl7pPr marL="914400" algn="l" rtl="0" eaLnBrk="1" fontAlgn="base" hangingPunct="1">
        <a:spcBef>
          <a:spcPct val="0"/>
        </a:spcBef>
        <a:spcAft>
          <a:spcPct val="0"/>
        </a:spcAft>
        <a:defRPr sz="3600">
          <a:solidFill>
            <a:schemeClr val="bg1"/>
          </a:solidFill>
          <a:latin typeface="Futura LT Book" pitchFamily="2" charset="0"/>
          <a:ea typeface="굴림" panose="020B0600000101010101" pitchFamily="34" charset="-127"/>
        </a:defRPr>
      </a:lvl7pPr>
      <a:lvl8pPr marL="1371600" algn="l" rtl="0" eaLnBrk="1" fontAlgn="base" hangingPunct="1">
        <a:spcBef>
          <a:spcPct val="0"/>
        </a:spcBef>
        <a:spcAft>
          <a:spcPct val="0"/>
        </a:spcAft>
        <a:defRPr sz="3600">
          <a:solidFill>
            <a:schemeClr val="bg1"/>
          </a:solidFill>
          <a:latin typeface="Futura LT Book" pitchFamily="2" charset="0"/>
          <a:ea typeface="굴림" panose="020B0600000101010101" pitchFamily="34" charset="-127"/>
        </a:defRPr>
      </a:lvl8pPr>
      <a:lvl9pPr marL="1828800" algn="l" rtl="0" eaLnBrk="1" fontAlgn="base" hangingPunct="1">
        <a:spcBef>
          <a:spcPct val="0"/>
        </a:spcBef>
        <a:spcAft>
          <a:spcPct val="0"/>
        </a:spcAft>
        <a:defRPr sz="3600">
          <a:solidFill>
            <a:schemeClr val="bg1"/>
          </a:solidFill>
          <a:latin typeface="Futura LT Book" pitchFamily="2" charset="0"/>
          <a:ea typeface="굴림" panose="020B0600000101010101" pitchFamily="34" charset="-127"/>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2C246BBE-E554-4DAC-A381-E8CCB5917E4E}"/>
              </a:ext>
            </a:extLst>
          </p:cNvPr>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a:extLst>
              <a:ext uri="{FF2B5EF4-FFF2-40B4-BE49-F238E27FC236}">
                <a16:creationId xmlns:a16="http://schemas.microsoft.com/office/drawing/2014/main" id="{DEEC3CE7-5E26-4807-9EC4-6EB2E166E339}"/>
              </a:ext>
            </a:extLst>
          </p:cNvPr>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a:extLst>
              <a:ext uri="{FF2B5EF4-FFF2-40B4-BE49-F238E27FC236}">
                <a16:creationId xmlns:a16="http://schemas.microsoft.com/office/drawing/2014/main" id="{390E8BE1-2E18-4977-9B64-4EC7219085E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endParaRPr lang="ru-RU" altLang="en-US"/>
          </a:p>
        </p:txBody>
      </p:sp>
      <p:sp>
        <p:nvSpPr>
          <p:cNvPr id="190469" name="Rectangle 5">
            <a:extLst>
              <a:ext uri="{FF2B5EF4-FFF2-40B4-BE49-F238E27FC236}">
                <a16:creationId xmlns:a16="http://schemas.microsoft.com/office/drawing/2014/main" id="{CD4A0618-F7A7-4D9F-8C44-53D2AF15BBE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endParaRPr lang="ru-RU" altLang="en-US"/>
          </a:p>
        </p:txBody>
      </p:sp>
      <p:sp>
        <p:nvSpPr>
          <p:cNvPr id="190470" name="Rectangle 6">
            <a:extLst>
              <a:ext uri="{FF2B5EF4-FFF2-40B4-BE49-F238E27FC236}">
                <a16:creationId xmlns:a16="http://schemas.microsoft.com/office/drawing/2014/main" id="{CA5251E6-EF46-4329-9A98-A658338DACCF}"/>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F4FFF628-C8FD-468E-BA8C-5CF1504A65AC}"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kern="12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a:extLst>
              <a:ext uri="{FF2B5EF4-FFF2-40B4-BE49-F238E27FC236}">
                <a16:creationId xmlns:a16="http://schemas.microsoft.com/office/drawing/2014/main" id="{51AD5BD0-4E9A-4C57-9B90-AEC837A189FE}"/>
              </a:ext>
            </a:extLst>
          </p:cNvPr>
          <p:cNvSpPr>
            <a:spLocks noGrp="1" noChangeArrowheads="1"/>
          </p:cNvSpPr>
          <p:nvPr>
            <p:ph type="ctrTitle"/>
          </p:nvPr>
        </p:nvSpPr>
        <p:spPr>
          <a:xfrm>
            <a:off x="1908175" y="3716338"/>
            <a:ext cx="5330825" cy="1728787"/>
          </a:xfrm>
        </p:spPr>
        <p:txBody>
          <a:bodyPr/>
          <a:lstStyle/>
          <a:p>
            <a:r>
              <a:rPr lang="en-US" altLang="en-US" dirty="0">
                <a:solidFill>
                  <a:schemeClr val="tx1">
                    <a:lumMod val="50000"/>
                  </a:schemeClr>
                </a:solidFill>
              </a:rPr>
              <a:t>CLC – Assignment 1</a:t>
            </a:r>
          </a:p>
        </p:txBody>
      </p:sp>
      <p:sp>
        <p:nvSpPr>
          <p:cNvPr id="34829" name="Rectangle 13">
            <a:extLst>
              <a:ext uri="{FF2B5EF4-FFF2-40B4-BE49-F238E27FC236}">
                <a16:creationId xmlns:a16="http://schemas.microsoft.com/office/drawing/2014/main" id="{2285D566-2ABF-40B3-9AA1-CCC25509ADC3}"/>
              </a:ext>
            </a:extLst>
          </p:cNvPr>
          <p:cNvSpPr>
            <a:spLocks noGrp="1" noChangeArrowheads="1"/>
          </p:cNvSpPr>
          <p:nvPr>
            <p:ph type="subTitle" idx="1"/>
          </p:nvPr>
        </p:nvSpPr>
        <p:spPr>
          <a:xfrm>
            <a:off x="1905000" y="5516563"/>
            <a:ext cx="5334000" cy="674687"/>
          </a:xfrm>
        </p:spPr>
        <p:txBody>
          <a:bodyPr/>
          <a:lstStyle/>
          <a:p>
            <a:r>
              <a:rPr lang="en-US" altLang="en-US" sz="1600" dirty="0">
                <a:solidFill>
                  <a:schemeClr val="tx1">
                    <a:lumMod val="50000"/>
                  </a:schemeClr>
                </a:solidFill>
              </a:rPr>
              <a:t>Ryan Coon &amp; Allen Atkins</a:t>
            </a:r>
          </a:p>
          <a:p>
            <a:r>
              <a:rPr lang="en-US" altLang="en-US" sz="1600" dirty="0">
                <a:solidFill>
                  <a:schemeClr val="tx1">
                    <a:lumMod val="50000"/>
                  </a:schemeClr>
                </a:solidFill>
              </a:rPr>
              <a:t>CST-201</a:t>
            </a:r>
          </a:p>
          <a:p>
            <a:r>
              <a:rPr lang="en-US" altLang="en-US" sz="1600" dirty="0">
                <a:solidFill>
                  <a:schemeClr val="tx1">
                    <a:lumMod val="50000"/>
                  </a:schemeClr>
                </a:solidFill>
              </a:rPr>
              <a:t>Prof. Jeremy Wright</a:t>
            </a:r>
          </a:p>
          <a:p>
            <a:r>
              <a:rPr lang="en-US" altLang="en-US" sz="1600" dirty="0">
                <a:solidFill>
                  <a:schemeClr val="tx1">
                    <a:lumMod val="50000"/>
                  </a:schemeClr>
                </a:solidFill>
              </a:rPr>
              <a:t>November 22, 2021</a:t>
            </a:r>
            <a:endParaRPr lang="uk-UA" altLang="en-US" sz="1600" dirty="0">
              <a:solidFill>
                <a:schemeClr val="tx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13A0360F-2AC5-4A8D-A44B-7E55C3D0B87D}"/>
              </a:ext>
            </a:extLst>
          </p:cNvPr>
          <p:cNvSpPr>
            <a:spLocks noGrp="1" noChangeArrowheads="1"/>
          </p:cNvSpPr>
          <p:nvPr>
            <p:ph type="title"/>
          </p:nvPr>
        </p:nvSpPr>
        <p:spPr>
          <a:xfrm>
            <a:off x="1908175" y="188913"/>
            <a:ext cx="6911975" cy="1066800"/>
          </a:xfrm>
        </p:spPr>
        <p:txBody>
          <a:bodyPr/>
          <a:lstStyle/>
          <a:p>
            <a:r>
              <a:rPr lang="en-US" altLang="en-US" dirty="0">
                <a:solidFill>
                  <a:schemeClr val="tx1"/>
                </a:solidFill>
              </a:rPr>
              <a:t>Runtime (Big-Theta) analysis</a:t>
            </a:r>
          </a:p>
        </p:txBody>
      </p:sp>
      <p:sp>
        <p:nvSpPr>
          <p:cNvPr id="195587" name="Rectangle 3">
            <a:extLst>
              <a:ext uri="{FF2B5EF4-FFF2-40B4-BE49-F238E27FC236}">
                <a16:creationId xmlns:a16="http://schemas.microsoft.com/office/drawing/2014/main" id="{D703A1DA-E25B-46EE-93A0-A5B36AB08CB8}"/>
              </a:ext>
            </a:extLst>
          </p:cNvPr>
          <p:cNvSpPr>
            <a:spLocks noGrp="1" noChangeArrowheads="1"/>
          </p:cNvSpPr>
          <p:nvPr>
            <p:ph type="body" idx="1"/>
          </p:nvPr>
        </p:nvSpPr>
        <p:spPr>
          <a:xfrm>
            <a:off x="1908175" y="1514475"/>
            <a:ext cx="6911975" cy="5068888"/>
          </a:xfrm>
        </p:spPr>
        <p:txBody>
          <a:bodyPr/>
          <a:lstStyle/>
          <a:p>
            <a:r>
              <a:rPr lang="en-US" altLang="en-US" dirty="0">
                <a:solidFill>
                  <a:schemeClr val="tx1"/>
                </a:solidFill>
              </a:rPr>
              <a:t>Big – Theta notations are represented by a Greek letter (</a:t>
            </a:r>
            <a:r>
              <a:rPr lang="el-GR" altLang="en-US" dirty="0">
                <a:solidFill>
                  <a:schemeClr val="tx1"/>
                </a:solidFill>
              </a:rPr>
              <a:t>Θ</a:t>
            </a:r>
            <a:r>
              <a:rPr lang="en-US" altLang="en-US" dirty="0">
                <a:solidFill>
                  <a:schemeClr val="tx1"/>
                </a:solidFill>
              </a:rPr>
              <a:t>).</a:t>
            </a:r>
          </a:p>
          <a:p>
            <a:r>
              <a:rPr lang="en-US" altLang="en-US" dirty="0">
                <a:solidFill>
                  <a:schemeClr val="tx1"/>
                </a:solidFill>
              </a:rPr>
              <a:t>Big – Theta notation specifies asymptotic bounds (both upper and lower) for a function f(n) and provides the average time complexity of an algorithm. </a:t>
            </a:r>
          </a:p>
        </p:txBody>
      </p:sp>
      <p:pic>
        <p:nvPicPr>
          <p:cNvPr id="3" name="Picture 2" descr="A picture containing diagram&#10;&#10;Description automatically generated">
            <a:extLst>
              <a:ext uri="{FF2B5EF4-FFF2-40B4-BE49-F238E27FC236}">
                <a16:creationId xmlns:a16="http://schemas.microsoft.com/office/drawing/2014/main" id="{E2FA9865-01B7-4E4C-94EB-1BF7C43C9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393" y="3231234"/>
            <a:ext cx="4503738" cy="34378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13A0360F-2AC5-4A8D-A44B-7E55C3D0B87D}"/>
              </a:ext>
            </a:extLst>
          </p:cNvPr>
          <p:cNvSpPr>
            <a:spLocks noGrp="1" noChangeArrowheads="1"/>
          </p:cNvSpPr>
          <p:nvPr>
            <p:ph type="title"/>
          </p:nvPr>
        </p:nvSpPr>
        <p:spPr>
          <a:xfrm>
            <a:off x="1908175" y="188913"/>
            <a:ext cx="6911975" cy="1066800"/>
          </a:xfrm>
        </p:spPr>
        <p:txBody>
          <a:bodyPr/>
          <a:lstStyle/>
          <a:p>
            <a:r>
              <a:rPr lang="en-US" altLang="en-US" dirty="0"/>
              <a:t>Runtime (Big-Theta) analysis</a:t>
            </a:r>
          </a:p>
        </p:txBody>
      </p:sp>
      <p:sp>
        <p:nvSpPr>
          <p:cNvPr id="195587" name="Rectangle 3">
            <a:extLst>
              <a:ext uri="{FF2B5EF4-FFF2-40B4-BE49-F238E27FC236}">
                <a16:creationId xmlns:a16="http://schemas.microsoft.com/office/drawing/2014/main" id="{D703A1DA-E25B-46EE-93A0-A5B36AB08CB8}"/>
              </a:ext>
            </a:extLst>
          </p:cNvPr>
          <p:cNvSpPr>
            <a:spLocks noGrp="1" noChangeArrowheads="1"/>
          </p:cNvSpPr>
          <p:nvPr>
            <p:ph type="body" idx="1"/>
          </p:nvPr>
        </p:nvSpPr>
        <p:spPr>
          <a:xfrm>
            <a:off x="1908175" y="1514475"/>
            <a:ext cx="6911975" cy="5068888"/>
          </a:xfrm>
        </p:spPr>
        <p:txBody>
          <a:bodyPr/>
          <a:lstStyle/>
          <a:p>
            <a:r>
              <a:rPr lang="en-US" altLang="en-US" dirty="0">
                <a:solidFill>
                  <a:schemeClr val="tx1"/>
                </a:solidFill>
              </a:rPr>
              <a:t>Steps to find the average time complexity of any program:</a:t>
            </a:r>
          </a:p>
          <a:p>
            <a:pPr lvl="1"/>
            <a:r>
              <a:rPr lang="en-US" altLang="en-US" dirty="0">
                <a:solidFill>
                  <a:schemeClr val="tx1"/>
                </a:solidFill>
              </a:rPr>
              <a:t>Break the program down into smaller segments.</a:t>
            </a:r>
          </a:p>
          <a:p>
            <a:pPr lvl="1"/>
            <a:r>
              <a:rPr lang="en-US" altLang="en-US" dirty="0">
                <a:solidFill>
                  <a:schemeClr val="tx1"/>
                </a:solidFill>
              </a:rPr>
              <a:t>Find all types and number of inputs and calculate the number of operations they take to be executed. Make sure that the input cases are equally distributed.</a:t>
            </a:r>
          </a:p>
          <a:p>
            <a:pPr lvl="1"/>
            <a:r>
              <a:rPr lang="en-US" altLang="en-US" dirty="0">
                <a:solidFill>
                  <a:schemeClr val="tx1"/>
                </a:solidFill>
              </a:rPr>
              <a:t>Find the sum of all the calculated values and divide the sum by the total number of inputs let say the function of n obtained is g(n) after removing all the constants, then in Θ notation it represented as Θ(g(n))</a:t>
            </a:r>
          </a:p>
        </p:txBody>
      </p:sp>
    </p:spTree>
    <p:extLst>
      <p:ext uri="{BB962C8B-B14F-4D97-AF65-F5344CB8AC3E}">
        <p14:creationId xmlns:p14="http://schemas.microsoft.com/office/powerpoint/2010/main" val="16343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13A0360F-2AC5-4A8D-A44B-7E55C3D0B87D}"/>
              </a:ext>
            </a:extLst>
          </p:cNvPr>
          <p:cNvSpPr>
            <a:spLocks noGrp="1" noChangeArrowheads="1"/>
          </p:cNvSpPr>
          <p:nvPr>
            <p:ph type="title"/>
          </p:nvPr>
        </p:nvSpPr>
        <p:spPr>
          <a:xfrm>
            <a:off x="1908175" y="188913"/>
            <a:ext cx="6911975" cy="1066800"/>
          </a:xfrm>
        </p:spPr>
        <p:txBody>
          <a:bodyPr/>
          <a:lstStyle/>
          <a:p>
            <a:r>
              <a:rPr lang="en-US" altLang="en-US" dirty="0"/>
              <a:t>AddElement</a:t>
            </a:r>
          </a:p>
        </p:txBody>
      </p:sp>
      <p:sp>
        <p:nvSpPr>
          <p:cNvPr id="195587" name="Rectangle 3">
            <a:extLst>
              <a:ext uri="{FF2B5EF4-FFF2-40B4-BE49-F238E27FC236}">
                <a16:creationId xmlns:a16="http://schemas.microsoft.com/office/drawing/2014/main" id="{D703A1DA-E25B-46EE-93A0-A5B36AB08CB8}"/>
              </a:ext>
            </a:extLst>
          </p:cNvPr>
          <p:cNvSpPr>
            <a:spLocks noGrp="1" noChangeArrowheads="1"/>
          </p:cNvSpPr>
          <p:nvPr>
            <p:ph type="body" idx="1"/>
          </p:nvPr>
        </p:nvSpPr>
        <p:spPr>
          <a:xfrm>
            <a:off x="2590800" y="1053289"/>
            <a:ext cx="6019800" cy="2579825"/>
          </a:xfrm>
        </p:spPr>
        <p:txBody>
          <a:bodyPr/>
          <a:lstStyle/>
          <a:p>
            <a:r>
              <a:rPr lang="en-US" b="0" i="0" dirty="0">
                <a:solidFill>
                  <a:schemeClr val="tx1"/>
                </a:solidFill>
                <a:effectLst/>
                <a:latin typeface="urw-din"/>
              </a:rPr>
              <a:t>Add element at the end if the array size is not enough then extend the size of the array and add an element at the end of the original array as well as given index.</a:t>
            </a:r>
          </a:p>
          <a:p>
            <a:r>
              <a:rPr lang="en-US" b="0" i="0" dirty="0">
                <a:solidFill>
                  <a:schemeClr val="tx1"/>
                </a:solidFill>
                <a:effectLst/>
                <a:latin typeface="urw-din"/>
              </a:rPr>
              <a:t>appends take O(n) time only when we insert into a full array. And that is rare, especially if we double the size of the array every time we run out of space.</a:t>
            </a:r>
            <a:endParaRPr lang="en-US" altLang="en-US" dirty="0">
              <a:solidFill>
                <a:schemeClr val="tx1"/>
              </a:solidFill>
            </a:endParaRPr>
          </a:p>
        </p:txBody>
      </p:sp>
      <p:pic>
        <p:nvPicPr>
          <p:cNvPr id="1026" name="Picture 2">
            <a:extLst>
              <a:ext uri="{FF2B5EF4-FFF2-40B4-BE49-F238E27FC236}">
                <a16:creationId xmlns:a16="http://schemas.microsoft.com/office/drawing/2014/main" id="{4EE4D07B-C55C-453B-8BD8-49B657982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362" y="3886200"/>
            <a:ext cx="4638675" cy="25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26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13A0360F-2AC5-4A8D-A44B-7E55C3D0B87D}"/>
              </a:ext>
            </a:extLst>
          </p:cNvPr>
          <p:cNvSpPr>
            <a:spLocks noGrp="1" noChangeArrowheads="1"/>
          </p:cNvSpPr>
          <p:nvPr>
            <p:ph type="title"/>
          </p:nvPr>
        </p:nvSpPr>
        <p:spPr>
          <a:xfrm>
            <a:off x="1908175" y="188913"/>
            <a:ext cx="6911975" cy="1066800"/>
          </a:xfrm>
        </p:spPr>
        <p:txBody>
          <a:bodyPr/>
          <a:lstStyle/>
          <a:p>
            <a:r>
              <a:rPr lang="en-US" altLang="en-US" dirty="0"/>
              <a:t>Delete Element</a:t>
            </a:r>
          </a:p>
        </p:txBody>
      </p:sp>
      <p:sp>
        <p:nvSpPr>
          <p:cNvPr id="195587" name="Rectangle 3">
            <a:extLst>
              <a:ext uri="{FF2B5EF4-FFF2-40B4-BE49-F238E27FC236}">
                <a16:creationId xmlns:a16="http://schemas.microsoft.com/office/drawing/2014/main" id="{D703A1DA-E25B-46EE-93A0-A5B36AB08CB8}"/>
              </a:ext>
            </a:extLst>
          </p:cNvPr>
          <p:cNvSpPr>
            <a:spLocks noGrp="1" noChangeArrowheads="1"/>
          </p:cNvSpPr>
          <p:nvPr>
            <p:ph type="body" idx="1"/>
          </p:nvPr>
        </p:nvSpPr>
        <p:spPr>
          <a:xfrm>
            <a:off x="1908175" y="1514475"/>
            <a:ext cx="6911975" cy="1914525"/>
          </a:xfrm>
        </p:spPr>
        <p:txBody>
          <a:bodyPr/>
          <a:lstStyle/>
          <a:p>
            <a:pPr marL="0" indent="0">
              <a:buNone/>
            </a:pPr>
            <a:r>
              <a:rPr lang="en-US" b="0" i="0" dirty="0">
                <a:solidFill>
                  <a:schemeClr val="tx1"/>
                </a:solidFill>
                <a:effectLst/>
                <a:latin typeface="urw-din"/>
              </a:rPr>
              <a:t>Delete an element from array, default remove() method delete an element from end, simply store zero at last index and you also delete element at specific index by calling removeAt(i) method where i is index. removeAt(i) method shift all right element in the left side from the given index.</a:t>
            </a:r>
            <a:endParaRPr lang="en-US" altLang="en-US" dirty="0">
              <a:solidFill>
                <a:schemeClr val="tx1"/>
              </a:solidFill>
            </a:endParaRPr>
          </a:p>
        </p:txBody>
      </p:sp>
      <p:pic>
        <p:nvPicPr>
          <p:cNvPr id="2050" name="Picture 2">
            <a:extLst>
              <a:ext uri="{FF2B5EF4-FFF2-40B4-BE49-F238E27FC236}">
                <a16:creationId xmlns:a16="http://schemas.microsoft.com/office/drawing/2014/main" id="{BA0825F2-6B99-4D83-A10D-82682C9AE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352800"/>
            <a:ext cx="5534025" cy="317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966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13A0360F-2AC5-4A8D-A44B-7E55C3D0B87D}"/>
              </a:ext>
            </a:extLst>
          </p:cNvPr>
          <p:cNvSpPr>
            <a:spLocks noGrp="1" noChangeArrowheads="1"/>
          </p:cNvSpPr>
          <p:nvPr>
            <p:ph type="title"/>
          </p:nvPr>
        </p:nvSpPr>
        <p:spPr>
          <a:xfrm>
            <a:off x="1908175" y="188913"/>
            <a:ext cx="6911975" cy="1066800"/>
          </a:xfrm>
        </p:spPr>
        <p:txBody>
          <a:bodyPr/>
          <a:lstStyle/>
          <a:p>
            <a:r>
              <a:rPr lang="en-US" altLang="en-US" dirty="0"/>
              <a:t>Resize of Array Size</a:t>
            </a:r>
          </a:p>
        </p:txBody>
      </p:sp>
      <p:sp>
        <p:nvSpPr>
          <p:cNvPr id="195587" name="Rectangle 3">
            <a:extLst>
              <a:ext uri="{FF2B5EF4-FFF2-40B4-BE49-F238E27FC236}">
                <a16:creationId xmlns:a16="http://schemas.microsoft.com/office/drawing/2014/main" id="{D703A1DA-E25B-46EE-93A0-A5B36AB08CB8}"/>
              </a:ext>
            </a:extLst>
          </p:cNvPr>
          <p:cNvSpPr>
            <a:spLocks noGrp="1" noChangeArrowheads="1"/>
          </p:cNvSpPr>
          <p:nvPr>
            <p:ph type="body" idx="1"/>
          </p:nvPr>
        </p:nvSpPr>
        <p:spPr>
          <a:xfrm>
            <a:off x="1908175" y="1514475"/>
            <a:ext cx="6911975" cy="2447925"/>
          </a:xfrm>
        </p:spPr>
        <p:txBody>
          <a:bodyPr/>
          <a:lstStyle/>
          <a:p>
            <a:r>
              <a:rPr lang="en-US" sz="1600" b="0" i="0" dirty="0">
                <a:solidFill>
                  <a:schemeClr val="tx1"/>
                </a:solidFill>
                <a:effectLst/>
                <a:latin typeface="urw-din"/>
              </a:rPr>
              <a:t>When the array has null/zero data(exclude add by you) at the right side of the array whose take unrequited memory, the method srinkSize() free extra memory.</a:t>
            </a:r>
          </a:p>
          <a:p>
            <a:r>
              <a:rPr lang="en-US" sz="1600" b="0" i="0" dirty="0">
                <a:solidFill>
                  <a:schemeClr val="tx1"/>
                </a:solidFill>
                <a:effectLst/>
                <a:latin typeface="urw-din"/>
              </a:rPr>
              <a:t>When all space is consumed, and an additional element is to be added, then the underlying fixed-size array needs to increase size</a:t>
            </a:r>
            <a:r>
              <a:rPr lang="en-US" sz="1600" dirty="0">
                <a:solidFill>
                  <a:schemeClr val="tx1"/>
                </a:solidFill>
                <a:latin typeface="urw-din"/>
              </a:rPr>
              <a:t>.</a:t>
            </a:r>
          </a:p>
          <a:p>
            <a:r>
              <a:rPr lang="en-US" sz="1600" b="0" i="0" dirty="0">
                <a:solidFill>
                  <a:schemeClr val="tx1"/>
                </a:solidFill>
                <a:effectLst/>
                <a:latin typeface="urw-din"/>
              </a:rPr>
              <a:t>resizing is expensive because you must allocate a bigger array and copy over all the elements from the array you have overgrow before we can finally append our item</a:t>
            </a:r>
            <a:endParaRPr lang="en-US" altLang="en-US" sz="1600" dirty="0">
              <a:solidFill>
                <a:schemeClr val="tx1"/>
              </a:solidFill>
            </a:endParaRPr>
          </a:p>
        </p:txBody>
      </p:sp>
      <p:pic>
        <p:nvPicPr>
          <p:cNvPr id="3074" name="Picture 2">
            <a:extLst>
              <a:ext uri="{FF2B5EF4-FFF2-40B4-BE49-F238E27FC236}">
                <a16:creationId xmlns:a16="http://schemas.microsoft.com/office/drawing/2014/main" id="{2B87AD72-BE9D-47CF-89AB-242AB95F2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676330"/>
            <a:ext cx="4873625" cy="299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10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13A0360F-2AC5-4A8D-A44B-7E55C3D0B87D}"/>
              </a:ext>
            </a:extLst>
          </p:cNvPr>
          <p:cNvSpPr>
            <a:spLocks noGrp="1" noChangeArrowheads="1"/>
          </p:cNvSpPr>
          <p:nvPr>
            <p:ph type="title"/>
          </p:nvPr>
        </p:nvSpPr>
        <p:spPr>
          <a:xfrm>
            <a:off x="1908175" y="188913"/>
            <a:ext cx="6911975" cy="1066800"/>
          </a:xfrm>
        </p:spPr>
        <p:txBody>
          <a:bodyPr/>
          <a:lstStyle/>
          <a:p>
            <a:r>
              <a:rPr lang="en-US" altLang="en-US" dirty="0"/>
              <a:t>Array Memory Constraints</a:t>
            </a:r>
          </a:p>
        </p:txBody>
      </p:sp>
      <p:sp>
        <p:nvSpPr>
          <p:cNvPr id="195587" name="Rectangle 3">
            <a:extLst>
              <a:ext uri="{FF2B5EF4-FFF2-40B4-BE49-F238E27FC236}">
                <a16:creationId xmlns:a16="http://schemas.microsoft.com/office/drawing/2014/main" id="{D703A1DA-E25B-46EE-93A0-A5B36AB08CB8}"/>
              </a:ext>
            </a:extLst>
          </p:cNvPr>
          <p:cNvSpPr>
            <a:spLocks noGrp="1" noChangeArrowheads="1"/>
          </p:cNvSpPr>
          <p:nvPr>
            <p:ph type="body" idx="1"/>
          </p:nvPr>
        </p:nvSpPr>
        <p:spPr>
          <a:xfrm>
            <a:off x="1908175" y="1514475"/>
            <a:ext cx="6911975" cy="5068888"/>
          </a:xfrm>
        </p:spPr>
        <p:txBody>
          <a:bodyPr/>
          <a:lstStyle/>
          <a:p>
            <a:r>
              <a:rPr lang="en-US" altLang="en-US" dirty="0"/>
              <a:t>Single dimensional array is 12 bytes to accommodate a four-byte array length. A Boolean Array requires 1 byte per element.</a:t>
            </a:r>
          </a:p>
          <a:p>
            <a:r>
              <a:rPr lang="en-US" altLang="en-US" dirty="0"/>
              <a:t>Two-Dimensional Array- for a 10x10 array it could be upward of 616 bytes.</a:t>
            </a:r>
          </a:p>
          <a:p>
            <a:r>
              <a:rPr lang="en-US" altLang="en-US" dirty="0"/>
              <a:t>Multidimensional array uses the same logic as the two-dimensional array.</a:t>
            </a:r>
          </a:p>
          <a:p>
            <a:r>
              <a:rPr lang="en-US" altLang="en-US" dirty="0"/>
              <a:t>The way the Java array is allocated, it will have obvious performance issues. Accessing and assigning the values is quick and easy since it is stored in a block.</a:t>
            </a:r>
          </a:p>
        </p:txBody>
      </p:sp>
    </p:spTree>
    <p:extLst>
      <p:ext uri="{BB962C8B-B14F-4D97-AF65-F5344CB8AC3E}">
        <p14:creationId xmlns:p14="http://schemas.microsoft.com/office/powerpoint/2010/main" val="3071330331"/>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1"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1"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1"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1"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3005</TotalTime>
  <Words>479</Words>
  <Application>Microsoft Office PowerPoint</Application>
  <PresentationFormat>On-screen Show (4:3)</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Futura LT Book</vt:lpstr>
      <vt:lpstr>urw-din</vt:lpstr>
      <vt:lpstr>template</vt:lpstr>
      <vt:lpstr>Custom Design</vt:lpstr>
      <vt:lpstr>CLC – Assignment 1</vt:lpstr>
      <vt:lpstr>Runtime (Big-Theta) analysis</vt:lpstr>
      <vt:lpstr>Runtime (Big-Theta) analysis</vt:lpstr>
      <vt:lpstr>AddElement</vt:lpstr>
      <vt:lpstr>Delete Element</vt:lpstr>
      <vt:lpstr>Resize of Array Size</vt:lpstr>
      <vt:lpstr>Array Memory Constraints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CLC – Assignment 1</dc:title>
  <dc:creator>r coon</dc:creator>
  <cp:lastModifiedBy>r coon</cp:lastModifiedBy>
  <cp:revision>4</cp:revision>
  <dcterms:created xsi:type="dcterms:W3CDTF">2021-11-19T20:43:48Z</dcterms:created>
  <dcterms:modified xsi:type="dcterms:W3CDTF">2021-11-22T03:43:59Z</dcterms:modified>
</cp:coreProperties>
</file>