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4" r:id="rId1"/>
    <p:sldMasterId id="2147483839" r:id="rId2"/>
  </p:sldMasterIdLst>
  <p:notesMasterIdLst>
    <p:notesMasterId r:id="rId10"/>
  </p:notesMasterIdLst>
  <p:sldIdLst>
    <p:sldId id="256" r:id="rId3"/>
    <p:sldId id="278" r:id="rId4"/>
    <p:sldId id="280" r:id="rId5"/>
    <p:sldId id="279" r:id="rId6"/>
    <p:sldId id="281" r:id="rId7"/>
    <p:sldId id="283" r:id="rId8"/>
    <p:sldId id="28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65688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96942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05979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88780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4" name="Google Shape;15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492001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4_Blank">
  <p:cSld name="24_Blank">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2"/>
        <p:cNvGrpSpPr/>
        <p:nvPr/>
      </p:nvGrpSpPr>
      <p:grpSpPr>
        <a:xfrm>
          <a:off x="0" y="0"/>
          <a:ext cx="0" cy="0"/>
          <a:chOff x="0" y="0"/>
          <a:chExt cx="0" cy="0"/>
        </a:xfrm>
      </p:grpSpPr>
      <p:sp>
        <p:nvSpPr>
          <p:cNvPr id="553" name="Google Shape;553;p1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b="0" i="0" u="none" strike="noStrike" cap="none">
                <a:solidFill>
                  <a:schemeClr val="dk2"/>
                </a:solidFill>
                <a:latin typeface="Arial"/>
                <a:ea typeface="Arial"/>
                <a:cs typeface="Arial"/>
                <a:sym typeface="Arial"/>
              </a:defRPr>
            </a:lvl1pPr>
            <a:lvl2pPr marL="0" lvl="1" indent="0" algn="r">
              <a:buClr>
                <a:schemeClr val="dk2"/>
              </a:buClr>
              <a:buSzPts val="1333"/>
              <a:buFont typeface="Arial"/>
              <a:buNone/>
              <a:defRPr sz="1333" b="0" i="0" u="none" strike="noStrike" cap="none">
                <a:solidFill>
                  <a:schemeClr val="dk2"/>
                </a:solidFill>
                <a:latin typeface="Arial"/>
                <a:ea typeface="Arial"/>
                <a:cs typeface="Arial"/>
                <a:sym typeface="Arial"/>
              </a:defRPr>
            </a:lvl2pPr>
            <a:lvl3pPr marL="0" lvl="2" indent="0" algn="r">
              <a:buClr>
                <a:schemeClr val="dk2"/>
              </a:buClr>
              <a:buSzPts val="1333"/>
              <a:buFont typeface="Arial"/>
              <a:buNone/>
              <a:defRPr sz="1333" b="0" i="0" u="none" strike="noStrike" cap="none">
                <a:solidFill>
                  <a:schemeClr val="dk2"/>
                </a:solidFill>
                <a:latin typeface="Arial"/>
                <a:ea typeface="Arial"/>
                <a:cs typeface="Arial"/>
                <a:sym typeface="Arial"/>
              </a:defRPr>
            </a:lvl3pPr>
            <a:lvl4pPr marL="0" lvl="3" indent="0" algn="r">
              <a:buClr>
                <a:schemeClr val="dk2"/>
              </a:buClr>
              <a:buSzPts val="1333"/>
              <a:buFont typeface="Arial"/>
              <a:buNone/>
              <a:defRPr sz="1333" b="0" i="0" u="none" strike="noStrike" cap="none">
                <a:solidFill>
                  <a:schemeClr val="dk2"/>
                </a:solidFill>
                <a:latin typeface="Arial"/>
                <a:ea typeface="Arial"/>
                <a:cs typeface="Arial"/>
                <a:sym typeface="Arial"/>
              </a:defRPr>
            </a:lvl4pPr>
            <a:lvl5pPr marL="0" lvl="4" indent="0" algn="r">
              <a:buClr>
                <a:schemeClr val="dk2"/>
              </a:buClr>
              <a:buSzPts val="1333"/>
              <a:buFont typeface="Arial"/>
              <a:buNone/>
              <a:defRPr sz="1333" b="0" i="0" u="none" strike="noStrike" cap="none">
                <a:solidFill>
                  <a:schemeClr val="dk2"/>
                </a:solidFill>
                <a:latin typeface="Arial"/>
                <a:ea typeface="Arial"/>
                <a:cs typeface="Arial"/>
                <a:sym typeface="Arial"/>
              </a:defRPr>
            </a:lvl5pPr>
            <a:lvl6pPr marL="0" lvl="5" indent="0" algn="r">
              <a:buClr>
                <a:schemeClr val="dk2"/>
              </a:buClr>
              <a:buSzPts val="1333"/>
              <a:buFont typeface="Arial"/>
              <a:buNone/>
              <a:defRPr sz="1333" b="0" i="0" u="none" strike="noStrike" cap="none">
                <a:solidFill>
                  <a:schemeClr val="dk2"/>
                </a:solidFill>
                <a:latin typeface="Arial"/>
                <a:ea typeface="Arial"/>
                <a:cs typeface="Arial"/>
                <a:sym typeface="Arial"/>
              </a:defRPr>
            </a:lvl6pPr>
            <a:lvl7pPr marL="0" lvl="6" indent="0" algn="r">
              <a:buClr>
                <a:schemeClr val="dk2"/>
              </a:buClr>
              <a:buSzPts val="1333"/>
              <a:buFont typeface="Arial"/>
              <a:buNone/>
              <a:defRPr sz="1333" b="0" i="0" u="none" strike="noStrike" cap="none">
                <a:solidFill>
                  <a:schemeClr val="dk2"/>
                </a:solidFill>
                <a:latin typeface="Arial"/>
                <a:ea typeface="Arial"/>
                <a:cs typeface="Arial"/>
                <a:sym typeface="Arial"/>
              </a:defRPr>
            </a:lvl7pPr>
            <a:lvl8pPr marL="0" lvl="7" indent="0" algn="r">
              <a:buClr>
                <a:schemeClr val="dk2"/>
              </a:buClr>
              <a:buSzPts val="1333"/>
              <a:buFont typeface="Arial"/>
              <a:buNone/>
              <a:defRPr sz="1333" b="0" i="0" u="none" strike="noStrike" cap="none">
                <a:solidFill>
                  <a:schemeClr val="dk2"/>
                </a:solidFill>
                <a:latin typeface="Arial"/>
                <a:ea typeface="Arial"/>
                <a:cs typeface="Arial"/>
                <a:sym typeface="Arial"/>
              </a:defRPr>
            </a:lvl8pPr>
            <a:lvl9pPr marL="0" lvl="8" indent="0" algn="r">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4"/>
        <p:cNvGrpSpPr/>
        <p:nvPr/>
      </p:nvGrpSpPr>
      <p:grpSpPr>
        <a:xfrm>
          <a:off x="0" y="0"/>
          <a:ext cx="0" cy="0"/>
          <a:chOff x="0" y="0"/>
          <a:chExt cx="0" cy="0"/>
        </a:xfrm>
      </p:grpSpPr>
      <p:sp>
        <p:nvSpPr>
          <p:cNvPr id="555" name="Google Shape;555;p122"/>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556" name="Google Shape;556;p122"/>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557" name="Google Shape;557;p1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8"/>
        <p:cNvGrpSpPr/>
        <p:nvPr/>
      </p:nvGrpSpPr>
      <p:grpSpPr>
        <a:xfrm>
          <a:off x="0" y="0"/>
          <a:ext cx="0" cy="0"/>
          <a:chOff x="0" y="0"/>
          <a:chExt cx="0" cy="0"/>
        </a:xfrm>
      </p:grpSpPr>
      <p:sp>
        <p:nvSpPr>
          <p:cNvPr id="559" name="Google Shape;559;p1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560" name="Google Shape;560;p1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1"/>
        <p:cNvGrpSpPr/>
        <p:nvPr/>
      </p:nvGrpSpPr>
      <p:grpSpPr>
        <a:xfrm>
          <a:off x="0" y="0"/>
          <a:ext cx="0" cy="0"/>
          <a:chOff x="0" y="0"/>
          <a:chExt cx="0" cy="0"/>
        </a:xfrm>
      </p:grpSpPr>
      <p:sp>
        <p:nvSpPr>
          <p:cNvPr id="562" name="Google Shape;562;p1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3" name="Google Shape;563;p12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564" name="Google Shape;564;p1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5"/>
        <p:cNvGrpSpPr/>
        <p:nvPr/>
      </p:nvGrpSpPr>
      <p:grpSpPr>
        <a:xfrm>
          <a:off x="0" y="0"/>
          <a:ext cx="0" cy="0"/>
          <a:chOff x="0" y="0"/>
          <a:chExt cx="0" cy="0"/>
        </a:xfrm>
      </p:grpSpPr>
      <p:sp>
        <p:nvSpPr>
          <p:cNvPr id="566" name="Google Shape;566;p1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7" name="Google Shape;567;p12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68" name="Google Shape;568;p12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69" name="Google Shape;569;p1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0"/>
        <p:cNvGrpSpPr/>
        <p:nvPr/>
      </p:nvGrpSpPr>
      <p:grpSpPr>
        <a:xfrm>
          <a:off x="0" y="0"/>
          <a:ext cx="0" cy="0"/>
          <a:chOff x="0" y="0"/>
          <a:chExt cx="0" cy="0"/>
        </a:xfrm>
      </p:grpSpPr>
      <p:sp>
        <p:nvSpPr>
          <p:cNvPr id="571" name="Google Shape;571;p12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72" name="Google Shape;572;p1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73"/>
        <p:cNvGrpSpPr/>
        <p:nvPr/>
      </p:nvGrpSpPr>
      <p:grpSpPr>
        <a:xfrm>
          <a:off x="0" y="0"/>
          <a:ext cx="0" cy="0"/>
          <a:chOff x="0" y="0"/>
          <a:chExt cx="0" cy="0"/>
        </a:xfrm>
      </p:grpSpPr>
      <p:sp>
        <p:nvSpPr>
          <p:cNvPr id="574" name="Google Shape;574;p127"/>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575" name="Google Shape;575;p127"/>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576" name="Google Shape;576;p1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77"/>
        <p:cNvGrpSpPr/>
        <p:nvPr/>
      </p:nvGrpSpPr>
      <p:grpSpPr>
        <a:xfrm>
          <a:off x="0" y="0"/>
          <a:ext cx="0" cy="0"/>
          <a:chOff x="0" y="0"/>
          <a:chExt cx="0" cy="0"/>
        </a:xfrm>
      </p:grpSpPr>
      <p:sp>
        <p:nvSpPr>
          <p:cNvPr id="578" name="Google Shape;578;p128"/>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579" name="Google Shape;579;p1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0"/>
        <p:cNvGrpSpPr/>
        <p:nvPr/>
      </p:nvGrpSpPr>
      <p:grpSpPr>
        <a:xfrm>
          <a:off x="0" y="0"/>
          <a:ext cx="0" cy="0"/>
          <a:chOff x="0" y="0"/>
          <a:chExt cx="0" cy="0"/>
        </a:xfrm>
      </p:grpSpPr>
      <p:sp>
        <p:nvSpPr>
          <p:cNvPr id="581" name="Google Shape;581;p12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582" name="Google Shape;582;p129"/>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583" name="Google Shape;583;p129"/>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84" name="Google Shape;584;p129"/>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585" name="Google Shape;585;p1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86"/>
        <p:cNvGrpSpPr/>
        <p:nvPr/>
      </p:nvGrpSpPr>
      <p:grpSpPr>
        <a:xfrm>
          <a:off x="0" y="0"/>
          <a:ext cx="0" cy="0"/>
          <a:chOff x="0" y="0"/>
          <a:chExt cx="0" cy="0"/>
        </a:xfrm>
      </p:grpSpPr>
      <p:sp>
        <p:nvSpPr>
          <p:cNvPr id="587" name="Google Shape;587;p130"/>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88" name="Google Shape;588;p1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9"/>
        <p:cNvGrpSpPr/>
        <p:nvPr/>
      </p:nvGrpSpPr>
      <p:grpSpPr>
        <a:xfrm>
          <a:off x="0" y="0"/>
          <a:ext cx="0" cy="0"/>
          <a:chOff x="0" y="0"/>
          <a:chExt cx="0" cy="0"/>
        </a:xfrm>
      </p:grpSpPr>
      <p:sp>
        <p:nvSpPr>
          <p:cNvPr id="590" name="Google Shape;590;p131"/>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591" name="Google Shape;591;p131"/>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592" name="Google Shape;592;p1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chemeClr val="dk2"/>
              </a:buClr>
              <a:buSzPts val="1333"/>
              <a:buFont typeface="Arial"/>
              <a:buNone/>
              <a:defRPr sz="1333">
                <a:solidFill>
                  <a:schemeClr val="dk2"/>
                </a:solidFill>
                <a:latin typeface="Arial"/>
                <a:ea typeface="Arial"/>
                <a:cs typeface="Arial"/>
                <a:sym typeface="Arial"/>
              </a:defRPr>
            </a:lvl1pPr>
            <a:lvl2pPr marL="0" lvl="1" indent="0" algn="r">
              <a:buClr>
                <a:schemeClr val="dk2"/>
              </a:buClr>
              <a:buSzPts val="1333"/>
              <a:buFont typeface="Arial"/>
              <a:buNone/>
              <a:defRPr sz="1333">
                <a:solidFill>
                  <a:schemeClr val="dk2"/>
                </a:solidFill>
                <a:latin typeface="Arial"/>
                <a:ea typeface="Arial"/>
                <a:cs typeface="Arial"/>
                <a:sym typeface="Arial"/>
              </a:defRPr>
            </a:lvl2pPr>
            <a:lvl3pPr marL="0" lvl="2" indent="0" algn="r">
              <a:buClr>
                <a:schemeClr val="dk2"/>
              </a:buClr>
              <a:buSzPts val="1333"/>
              <a:buFont typeface="Arial"/>
              <a:buNone/>
              <a:defRPr sz="1333">
                <a:solidFill>
                  <a:schemeClr val="dk2"/>
                </a:solidFill>
                <a:latin typeface="Arial"/>
                <a:ea typeface="Arial"/>
                <a:cs typeface="Arial"/>
                <a:sym typeface="Arial"/>
              </a:defRPr>
            </a:lvl3pPr>
            <a:lvl4pPr marL="0" lvl="3" indent="0" algn="r">
              <a:buClr>
                <a:schemeClr val="dk2"/>
              </a:buClr>
              <a:buSzPts val="1333"/>
              <a:buFont typeface="Arial"/>
              <a:buNone/>
              <a:defRPr sz="1333">
                <a:solidFill>
                  <a:schemeClr val="dk2"/>
                </a:solidFill>
                <a:latin typeface="Arial"/>
                <a:ea typeface="Arial"/>
                <a:cs typeface="Arial"/>
                <a:sym typeface="Arial"/>
              </a:defRPr>
            </a:lvl4pPr>
            <a:lvl5pPr marL="0" lvl="4" indent="0" algn="r">
              <a:buClr>
                <a:schemeClr val="dk2"/>
              </a:buClr>
              <a:buSzPts val="1333"/>
              <a:buFont typeface="Arial"/>
              <a:buNone/>
              <a:defRPr sz="1333">
                <a:solidFill>
                  <a:schemeClr val="dk2"/>
                </a:solidFill>
                <a:latin typeface="Arial"/>
                <a:ea typeface="Arial"/>
                <a:cs typeface="Arial"/>
                <a:sym typeface="Arial"/>
              </a:defRPr>
            </a:lvl5pPr>
            <a:lvl6pPr marL="0" lvl="5" indent="0" algn="r">
              <a:buClr>
                <a:schemeClr val="dk2"/>
              </a:buClr>
              <a:buSzPts val="1333"/>
              <a:buFont typeface="Arial"/>
              <a:buNone/>
              <a:defRPr sz="1333">
                <a:solidFill>
                  <a:schemeClr val="dk2"/>
                </a:solidFill>
                <a:latin typeface="Arial"/>
                <a:ea typeface="Arial"/>
                <a:cs typeface="Arial"/>
                <a:sym typeface="Arial"/>
              </a:defRPr>
            </a:lvl6pPr>
            <a:lvl7pPr marL="0" lvl="6" indent="0" algn="r">
              <a:buClr>
                <a:schemeClr val="dk2"/>
              </a:buClr>
              <a:buSzPts val="1333"/>
              <a:buFont typeface="Arial"/>
              <a:buNone/>
              <a:defRPr sz="1333">
                <a:solidFill>
                  <a:schemeClr val="dk2"/>
                </a:solidFill>
                <a:latin typeface="Arial"/>
                <a:ea typeface="Arial"/>
                <a:cs typeface="Arial"/>
                <a:sym typeface="Arial"/>
              </a:defRPr>
            </a:lvl7pPr>
            <a:lvl8pPr marL="0" lvl="7" indent="0" algn="r">
              <a:buClr>
                <a:schemeClr val="dk2"/>
              </a:buClr>
              <a:buSzPts val="1333"/>
              <a:buFont typeface="Arial"/>
              <a:buNone/>
              <a:defRPr sz="1333">
                <a:solidFill>
                  <a:schemeClr val="dk2"/>
                </a:solidFill>
                <a:latin typeface="Arial"/>
                <a:ea typeface="Arial"/>
                <a:cs typeface="Arial"/>
                <a:sym typeface="Arial"/>
              </a:defRPr>
            </a:lvl8pPr>
            <a:lvl9pPr marL="0" lvl="8" indent="0" algn="r">
              <a:buClr>
                <a:schemeClr val="dk2"/>
              </a:buClr>
              <a:buSzPts val="1333"/>
              <a:buFont typeface="Arial"/>
              <a:buNone/>
              <a:defRPr sz="1333">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8"/>
        <p:cNvGrpSpPr/>
        <p:nvPr/>
      </p:nvGrpSpPr>
      <p:grpSpPr>
        <a:xfrm>
          <a:off x="0" y="0"/>
          <a:ext cx="0" cy="0"/>
          <a:chOff x="0" y="0"/>
          <a:chExt cx="0" cy="0"/>
        </a:xfrm>
      </p:grpSpPr>
      <p:sp>
        <p:nvSpPr>
          <p:cNvPr id="549" name="Google Shape;549;p1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0" name="Google Shape;550;p1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867"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867" b="0" i="0" u="none" strike="noStrike" cap="none">
                <a:solidFill>
                  <a:schemeClr val="dk2"/>
                </a:solidFill>
                <a:latin typeface="Arial"/>
                <a:ea typeface="Arial"/>
                <a:cs typeface="Arial"/>
                <a:sym typeface="Arial"/>
              </a:defRPr>
            </a:lvl9pPr>
          </a:lstStyle>
          <a:p>
            <a:endParaRPr/>
          </a:p>
        </p:txBody>
      </p:sp>
      <p:sp>
        <p:nvSpPr>
          <p:cNvPr id="551" name="Google Shape;551;p1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buClr>
                <a:schemeClr val="dk2"/>
              </a:buClr>
              <a:buSzPts val="1333"/>
              <a:buFont typeface="Arial"/>
              <a:buNone/>
              <a:defRPr sz="1333" b="0" i="0" u="none" strike="noStrike" cap="none">
                <a:solidFill>
                  <a:schemeClr val="dk2"/>
                </a:solidFill>
                <a:latin typeface="Arial"/>
                <a:ea typeface="Arial"/>
                <a:cs typeface="Arial"/>
                <a:sym typeface="Arial"/>
              </a:defRPr>
            </a:lvl1pPr>
            <a:lvl2pPr marL="0" marR="0" lvl="1" indent="0" algn="r" rtl="0">
              <a:buClr>
                <a:schemeClr val="dk2"/>
              </a:buClr>
              <a:buSzPts val="1333"/>
              <a:buFont typeface="Arial"/>
              <a:buNone/>
              <a:defRPr sz="1333" b="0" i="0" u="none" strike="noStrike" cap="none">
                <a:solidFill>
                  <a:schemeClr val="dk2"/>
                </a:solidFill>
                <a:latin typeface="Arial"/>
                <a:ea typeface="Arial"/>
                <a:cs typeface="Arial"/>
                <a:sym typeface="Arial"/>
              </a:defRPr>
            </a:lvl2pPr>
            <a:lvl3pPr marL="0" marR="0" lvl="2" indent="0" algn="r" rtl="0">
              <a:buClr>
                <a:schemeClr val="dk2"/>
              </a:buClr>
              <a:buSzPts val="1333"/>
              <a:buFont typeface="Arial"/>
              <a:buNone/>
              <a:defRPr sz="1333" b="0" i="0" u="none" strike="noStrike" cap="none">
                <a:solidFill>
                  <a:schemeClr val="dk2"/>
                </a:solidFill>
                <a:latin typeface="Arial"/>
                <a:ea typeface="Arial"/>
                <a:cs typeface="Arial"/>
                <a:sym typeface="Arial"/>
              </a:defRPr>
            </a:lvl3pPr>
            <a:lvl4pPr marL="0" marR="0" lvl="3" indent="0" algn="r" rtl="0">
              <a:buClr>
                <a:schemeClr val="dk2"/>
              </a:buClr>
              <a:buSzPts val="1333"/>
              <a:buFont typeface="Arial"/>
              <a:buNone/>
              <a:defRPr sz="1333" b="0" i="0" u="none" strike="noStrike" cap="none">
                <a:solidFill>
                  <a:schemeClr val="dk2"/>
                </a:solidFill>
                <a:latin typeface="Arial"/>
                <a:ea typeface="Arial"/>
                <a:cs typeface="Arial"/>
                <a:sym typeface="Arial"/>
              </a:defRPr>
            </a:lvl4pPr>
            <a:lvl5pPr marL="0" marR="0" lvl="4" indent="0" algn="r" rtl="0">
              <a:buClr>
                <a:schemeClr val="dk2"/>
              </a:buClr>
              <a:buSzPts val="1333"/>
              <a:buFont typeface="Arial"/>
              <a:buNone/>
              <a:defRPr sz="1333" b="0" i="0" u="none" strike="noStrike" cap="none">
                <a:solidFill>
                  <a:schemeClr val="dk2"/>
                </a:solidFill>
                <a:latin typeface="Arial"/>
                <a:ea typeface="Arial"/>
                <a:cs typeface="Arial"/>
                <a:sym typeface="Arial"/>
              </a:defRPr>
            </a:lvl5pPr>
            <a:lvl6pPr marL="0" marR="0" lvl="5" indent="0" algn="r" rtl="0">
              <a:buClr>
                <a:schemeClr val="dk2"/>
              </a:buClr>
              <a:buSzPts val="1333"/>
              <a:buFont typeface="Arial"/>
              <a:buNone/>
              <a:defRPr sz="1333" b="0" i="0" u="none" strike="noStrike" cap="none">
                <a:solidFill>
                  <a:schemeClr val="dk2"/>
                </a:solidFill>
                <a:latin typeface="Arial"/>
                <a:ea typeface="Arial"/>
                <a:cs typeface="Arial"/>
                <a:sym typeface="Arial"/>
              </a:defRPr>
            </a:lvl6pPr>
            <a:lvl7pPr marL="0" marR="0" lvl="6" indent="0" algn="r" rtl="0">
              <a:buClr>
                <a:schemeClr val="dk2"/>
              </a:buClr>
              <a:buSzPts val="1333"/>
              <a:buFont typeface="Arial"/>
              <a:buNone/>
              <a:defRPr sz="1333" b="0" i="0" u="none" strike="noStrike" cap="none">
                <a:solidFill>
                  <a:schemeClr val="dk2"/>
                </a:solidFill>
                <a:latin typeface="Arial"/>
                <a:ea typeface="Arial"/>
                <a:cs typeface="Arial"/>
                <a:sym typeface="Arial"/>
              </a:defRPr>
            </a:lvl7pPr>
            <a:lvl8pPr marL="0" marR="0" lvl="7" indent="0" algn="r" rtl="0">
              <a:buClr>
                <a:schemeClr val="dk2"/>
              </a:buClr>
              <a:buSzPts val="1333"/>
              <a:buFont typeface="Arial"/>
              <a:buNone/>
              <a:defRPr sz="1333" b="0" i="0" u="none" strike="noStrike" cap="none">
                <a:solidFill>
                  <a:schemeClr val="dk2"/>
                </a:solidFill>
                <a:latin typeface="Arial"/>
                <a:ea typeface="Arial"/>
                <a:cs typeface="Arial"/>
                <a:sym typeface="Arial"/>
              </a:defRPr>
            </a:lvl8pPr>
            <a:lvl9pPr marL="0" marR="0" lvl="8" indent="0" algn="r" rtl="0">
              <a:buClr>
                <a:schemeClr val="dk2"/>
              </a:buClr>
              <a:buSzPts val="1333"/>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pic>
        <p:nvPicPr>
          <p:cNvPr id="957" name="Google Shape;957;p197" descr="A picture containing text, table, sitting, holding&#10;&#10;Description automatically generated"/>
          <p:cNvPicPr preferRelativeResize="0">
            <a:picLocks noGrp="1"/>
          </p:cNvPicPr>
          <p:nvPr>
            <p:ph type="pic" idx="2"/>
          </p:nvPr>
        </p:nvPicPr>
        <p:blipFill rotWithShape="1">
          <a:blip r:embed="rId3">
            <a:alphaModFix/>
          </a:blip>
          <a:srcRect t="7802" b="7802"/>
          <a:stretch/>
        </p:blipFill>
        <p:spPr>
          <a:xfrm>
            <a:off x="0" y="0"/>
            <a:ext cx="12192000" cy="6858000"/>
          </a:xfrm>
          <a:prstGeom prst="rect">
            <a:avLst/>
          </a:prstGeom>
          <a:noFill/>
          <a:ln>
            <a:noFill/>
          </a:ln>
        </p:spPr>
      </p:pic>
      <p:sp>
        <p:nvSpPr>
          <p:cNvPr id="958" name="Google Shape;958;p197"/>
          <p:cNvSpPr/>
          <p:nvPr/>
        </p:nvSpPr>
        <p:spPr>
          <a:xfrm>
            <a:off x="0" y="4505325"/>
            <a:ext cx="12192000" cy="146677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59" name="Google Shape;959;p197"/>
          <p:cNvSpPr/>
          <p:nvPr/>
        </p:nvSpPr>
        <p:spPr>
          <a:xfrm>
            <a:off x="0" y="0"/>
            <a:ext cx="12192000" cy="6858000"/>
          </a:xfrm>
          <a:custGeom>
            <a:avLst/>
            <a:gdLst/>
            <a:ahLst/>
            <a:cxnLst/>
            <a:rect l="l" t="t" r="r" b="b"/>
            <a:pathLst>
              <a:path w="12192000" h="6858000" extrusionOk="0">
                <a:moveTo>
                  <a:pt x="0" y="0"/>
                </a:moveTo>
                <a:lnTo>
                  <a:pt x="12192000" y="0"/>
                </a:lnTo>
                <a:lnTo>
                  <a:pt x="12192000" y="6858000"/>
                </a:lnTo>
                <a:lnTo>
                  <a:pt x="0" y="6858000"/>
                </a:lnTo>
                <a:lnTo>
                  <a:pt x="0" y="0"/>
                </a:lnTo>
                <a:close/>
                <a:moveTo>
                  <a:pt x="333375" y="248613"/>
                </a:moveTo>
                <a:lnTo>
                  <a:pt x="333375" y="6609386"/>
                </a:lnTo>
                <a:lnTo>
                  <a:pt x="11858625" y="6609386"/>
                </a:lnTo>
                <a:lnTo>
                  <a:pt x="11858625" y="248613"/>
                </a:lnTo>
                <a:lnTo>
                  <a:pt x="333375" y="24861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3" name="Google Shape;963;p197"/>
          <p:cNvSpPr/>
          <p:nvPr/>
        </p:nvSpPr>
        <p:spPr>
          <a:xfrm rot="-151376">
            <a:off x="85726" y="61690"/>
            <a:ext cx="11991974" cy="6720109"/>
          </a:xfrm>
          <a:prstGeom prst="rect">
            <a:avLst/>
          </a:prstGeom>
          <a:noFill/>
          <a:ln w="793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Calibri"/>
              <a:buNone/>
            </a:pPr>
            <a:endParaRPr lang="en-GB" dirty="0"/>
          </a:p>
        </p:txBody>
      </p:sp>
      <p:sp>
        <p:nvSpPr>
          <p:cNvPr id="965" name="Google Shape;965;p197"/>
          <p:cNvSpPr txBox="1"/>
          <p:nvPr/>
        </p:nvSpPr>
        <p:spPr>
          <a:xfrm>
            <a:off x="435259" y="4501853"/>
            <a:ext cx="858306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7200"/>
              <a:buFont typeface="Aharoni"/>
              <a:buNone/>
            </a:pPr>
            <a:r>
              <a:rPr lang="en-GB" sz="4400" b="0" i="0" u="none" strike="noStrike" cap="none" dirty="0">
                <a:solidFill>
                  <a:srgbClr val="FFFFFF"/>
                </a:solidFill>
                <a:latin typeface="Aharoni"/>
                <a:ea typeface="Aharoni"/>
                <a:cs typeface="Aharoni"/>
                <a:sym typeface="Aharoni"/>
              </a:rPr>
              <a:t>Inserting an element into a singly-linked list</a:t>
            </a:r>
            <a:endParaRPr sz="4400" dirty="0"/>
          </a:p>
        </p:txBody>
      </p:sp>
      <p:sp>
        <p:nvSpPr>
          <p:cNvPr id="967" name="Google Shape;967;p197"/>
          <p:cNvSpPr/>
          <p:nvPr/>
        </p:nvSpPr>
        <p:spPr>
          <a:xfrm rot="-6300000">
            <a:off x="270753" y="4066432"/>
            <a:ext cx="787400" cy="678793"/>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4" name="Google Shape;1254;p211" descr="Gears">
            <a:extLst>
              <a:ext uri="{FF2B5EF4-FFF2-40B4-BE49-F238E27FC236}">
                <a16:creationId xmlns:a16="http://schemas.microsoft.com/office/drawing/2014/main" id="{1A0F6CCB-3586-49DD-B6A7-C730A71AA78A}"/>
              </a:ext>
            </a:extLst>
          </p:cNvPr>
          <p:cNvPicPr preferRelativeResize="0"/>
          <p:nvPr/>
        </p:nvPicPr>
        <p:blipFill rotWithShape="1">
          <a:blip r:embed="rId4">
            <a:alphaModFix/>
          </a:blip>
          <a:srcRect/>
          <a:stretch/>
        </p:blipFill>
        <p:spPr>
          <a:xfrm>
            <a:off x="9813989" y="4692736"/>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65"/>
                                        </p:tgtEl>
                                        <p:attrNameLst>
                                          <p:attrName>style.visibility</p:attrName>
                                        </p:attrNameLst>
                                      </p:cBhvr>
                                      <p:to>
                                        <p:strVal val="visible"/>
                                      </p:to>
                                    </p:set>
                                    <p:anim calcmode="lin" valueType="num">
                                      <p:cBhvr additive="base">
                                        <p:cTn id="7" dur="500"/>
                                        <p:tgtEl>
                                          <p:spTgt spid="9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2" name="TextBox 1">
            <a:extLst>
              <a:ext uri="{FF2B5EF4-FFF2-40B4-BE49-F238E27FC236}">
                <a16:creationId xmlns:a16="http://schemas.microsoft.com/office/drawing/2014/main" id="{EF4EEB3D-6525-4794-90D6-C1830B310420}"/>
              </a:ext>
            </a:extLst>
          </p:cNvPr>
          <p:cNvSpPr txBox="1"/>
          <p:nvPr/>
        </p:nvSpPr>
        <p:spPr>
          <a:xfrm>
            <a:off x="628073" y="1311564"/>
            <a:ext cx="5726545" cy="3519938"/>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Algorithm run down</a:t>
            </a:r>
          </a:p>
          <a:p>
            <a:endParaRPr lang="en-US" dirty="0">
              <a:solidFill>
                <a:schemeClr val="bg1"/>
              </a:solidFill>
              <a:latin typeface="Aharoni" panose="02010803020104030203" pitchFamily="2" charset="-79"/>
              <a:cs typeface="Aharoni" panose="02010803020104030203" pitchFamily="2" charset="-79"/>
            </a:endParaRPr>
          </a:p>
          <a:p>
            <a:pPr marL="0" marR="0">
              <a:lnSpc>
                <a:spcPct val="107000"/>
              </a:lnSpc>
              <a:spcBef>
                <a:spcPts val="0"/>
              </a:spcBef>
              <a:spcAft>
                <a:spcPts val="800"/>
              </a:spcAft>
            </a:pPr>
            <a:r>
              <a:rPr lang="en-US" sz="1800" dirty="0">
                <a:solidFill>
                  <a:schemeClr val="bg1"/>
                </a:solidFill>
                <a:effectLst/>
                <a:latin typeface="Aharoni" panose="02010803020104030203" pitchFamily="2" charset="-79"/>
                <a:ea typeface="Calibri" panose="020F0502020204030204" pitchFamily="34" charset="0"/>
                <a:cs typeface="Aharoni" panose="02010803020104030203" pitchFamily="2" charset="-79"/>
              </a:rPr>
              <a:t>Traverse the Linked list up to position-1 nodes.</a:t>
            </a:r>
          </a:p>
          <a:p>
            <a:pPr marL="0" marR="0">
              <a:lnSpc>
                <a:spcPct val="107000"/>
              </a:lnSpc>
              <a:spcBef>
                <a:spcPts val="0"/>
              </a:spcBef>
              <a:spcAft>
                <a:spcPts val="800"/>
              </a:spcAft>
            </a:pPr>
            <a:r>
              <a:rPr lang="en-US" sz="1800" dirty="0">
                <a:solidFill>
                  <a:schemeClr val="bg1"/>
                </a:solidFill>
                <a:effectLst/>
                <a:latin typeface="Aharoni" panose="02010803020104030203" pitchFamily="2" charset="-79"/>
                <a:ea typeface="Calibri" panose="020F0502020204030204" pitchFamily="34" charset="0"/>
                <a:cs typeface="Aharoni" panose="02010803020104030203" pitchFamily="2" charset="-79"/>
              </a:rPr>
              <a:t>Once all the position-1 nodes are traversed, allocate memory and the given data to the new node.</a:t>
            </a:r>
          </a:p>
          <a:p>
            <a:pPr marL="0" marR="0">
              <a:lnSpc>
                <a:spcPct val="107000"/>
              </a:lnSpc>
              <a:spcBef>
                <a:spcPts val="0"/>
              </a:spcBef>
              <a:spcAft>
                <a:spcPts val="800"/>
              </a:spcAft>
            </a:pPr>
            <a:r>
              <a:rPr lang="en-US" sz="1800" dirty="0">
                <a:solidFill>
                  <a:schemeClr val="bg1"/>
                </a:solidFill>
                <a:effectLst/>
                <a:latin typeface="Aharoni" panose="02010803020104030203" pitchFamily="2" charset="-79"/>
                <a:ea typeface="Calibri" panose="020F0502020204030204" pitchFamily="34" charset="0"/>
                <a:cs typeface="Aharoni" panose="02010803020104030203" pitchFamily="2" charset="-79"/>
              </a:rPr>
              <a:t>Point the next pointer of the new node to the next of current node.</a:t>
            </a:r>
          </a:p>
          <a:p>
            <a:pPr marL="0" marR="0">
              <a:lnSpc>
                <a:spcPct val="107000"/>
              </a:lnSpc>
              <a:spcBef>
                <a:spcPts val="0"/>
              </a:spcBef>
              <a:spcAft>
                <a:spcPts val="800"/>
              </a:spcAft>
            </a:pPr>
            <a:r>
              <a:rPr lang="en-US" sz="1800" dirty="0">
                <a:solidFill>
                  <a:schemeClr val="bg1"/>
                </a:solidFill>
                <a:effectLst/>
                <a:latin typeface="Aharoni" panose="02010803020104030203" pitchFamily="2" charset="-79"/>
                <a:ea typeface="Calibri" panose="020F0502020204030204" pitchFamily="34" charset="0"/>
                <a:cs typeface="Aharoni" panose="02010803020104030203" pitchFamily="2" charset="-79"/>
              </a:rPr>
              <a:t>Point the next pointer of current node to the new node.</a:t>
            </a:r>
          </a:p>
          <a:p>
            <a:endParaRPr lang="en-US" dirty="0">
              <a:solidFill>
                <a:schemeClr val="bg1"/>
              </a:solidFill>
              <a:latin typeface="Aharoni" panose="02010803020104030203" pitchFamily="2" charset="-79"/>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38" name="Google Shape;1757;p231">
            <a:extLst>
              <a:ext uri="{FF2B5EF4-FFF2-40B4-BE49-F238E27FC236}">
                <a16:creationId xmlns:a16="http://schemas.microsoft.com/office/drawing/2014/main" id="{6AD58F59-B3B9-46AB-8140-8FB429C450F2}"/>
              </a:ext>
            </a:extLst>
          </p:cNvPr>
          <p:cNvSpPr/>
          <p:nvPr/>
        </p:nvSpPr>
        <p:spPr>
          <a:xfrm rot="242830">
            <a:off x="6255243" y="455985"/>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algn="l"/>
            <a:r>
              <a:rPr lang="en-US" dirty="0">
                <a:solidFill>
                  <a:schemeClr val="tx1"/>
                </a:solidFill>
                <a:latin typeface="Aharoni" panose="02010803020104030203" pitchFamily="2" charset="-79"/>
                <a:cs typeface="Aharoni" panose="02010803020104030203" pitchFamily="2" charset="-79"/>
              </a:rPr>
              <a:t>public class Insert {</a:t>
            </a:r>
          </a:p>
          <a:p>
            <a:pPr algn="l"/>
            <a:endParaRPr lang="en-US" dirty="0">
              <a:solidFill>
                <a:schemeClr val="tx1"/>
              </a:solidFill>
              <a:latin typeface="Aharoni" panose="02010803020104030203" pitchFamily="2" charset="-79"/>
              <a:cs typeface="Aharoni" panose="02010803020104030203" pitchFamily="2" charset="-79"/>
            </a:endParaRPr>
          </a:p>
          <a:p>
            <a:pPr algn="l"/>
            <a:r>
              <a:rPr lang="en-US" dirty="0">
                <a:solidFill>
                  <a:schemeClr val="tx1"/>
                </a:solidFill>
                <a:latin typeface="Aharoni" panose="02010803020104030203" pitchFamily="2" charset="-79"/>
                <a:cs typeface="Aharoni" panose="02010803020104030203" pitchFamily="2" charset="-79"/>
              </a:rPr>
              <a:t> </a:t>
            </a:r>
            <a:r>
              <a:rPr lang="en-US" dirty="0">
                <a:solidFill>
                  <a:srgbClr val="92D050"/>
                </a:solidFill>
                <a:latin typeface="Aharoni" panose="02010803020104030203" pitchFamily="2" charset="-79"/>
                <a:cs typeface="Aharoni" panose="02010803020104030203" pitchFamily="2" charset="-79"/>
              </a:rPr>
              <a:t>// A linked list Node</a:t>
            </a:r>
          </a:p>
          <a:p>
            <a:pPr algn="l"/>
            <a:r>
              <a:rPr lang="en-US" dirty="0">
                <a:solidFill>
                  <a:schemeClr val="tx1"/>
                </a:solidFill>
                <a:latin typeface="Aharoni" panose="02010803020104030203" pitchFamily="2" charset="-79"/>
                <a:cs typeface="Aharoni" panose="02010803020104030203" pitchFamily="2" charset="-79"/>
              </a:rPr>
              <a:t>    static class Node {</a:t>
            </a:r>
          </a:p>
          <a:p>
            <a:pPr algn="l"/>
            <a:r>
              <a:rPr lang="en-US" dirty="0">
                <a:solidFill>
                  <a:schemeClr val="tx1"/>
                </a:solidFill>
                <a:latin typeface="Aharoni" panose="02010803020104030203" pitchFamily="2" charset="-79"/>
                <a:cs typeface="Aharoni" panose="02010803020104030203" pitchFamily="2" charset="-79"/>
              </a:rPr>
              <a:t>        public int data;</a:t>
            </a:r>
          </a:p>
          <a:p>
            <a:pPr algn="l"/>
            <a:r>
              <a:rPr lang="en-US" dirty="0">
                <a:solidFill>
                  <a:schemeClr val="tx1"/>
                </a:solidFill>
                <a:latin typeface="Aharoni" panose="02010803020104030203" pitchFamily="2" charset="-79"/>
                <a:cs typeface="Aharoni" panose="02010803020104030203" pitchFamily="2" charset="-79"/>
              </a:rPr>
              <a:t>        public Node nextNode;</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a:t>
            </a:r>
            <a:r>
              <a:rPr lang="en-US" dirty="0">
                <a:solidFill>
                  <a:srgbClr val="92D050"/>
                </a:solidFill>
                <a:latin typeface="Aharoni" panose="02010803020104030203" pitchFamily="2" charset="-79"/>
                <a:cs typeface="Aharoni" panose="02010803020104030203" pitchFamily="2" charset="-79"/>
              </a:rPr>
              <a:t>// inserting the required data</a:t>
            </a:r>
          </a:p>
          <a:p>
            <a:pPr algn="l"/>
            <a:r>
              <a:rPr lang="en-US" dirty="0">
                <a:solidFill>
                  <a:schemeClr val="tx1"/>
                </a:solidFill>
                <a:latin typeface="Aharoni" panose="02010803020104030203" pitchFamily="2" charset="-79"/>
                <a:cs typeface="Aharoni" panose="02010803020104030203" pitchFamily="2" charset="-79"/>
              </a:rPr>
              <a:t>        public Node(int data) {</a:t>
            </a:r>
          </a:p>
          <a:p>
            <a:pPr algn="l"/>
            <a:r>
              <a:rPr lang="en-US" dirty="0">
                <a:solidFill>
                  <a:schemeClr val="tx1"/>
                </a:solidFill>
                <a:latin typeface="Aharoni" panose="02010803020104030203" pitchFamily="2" charset="-79"/>
                <a:cs typeface="Aharoni" panose="02010803020104030203" pitchFamily="2" charset="-79"/>
              </a:rPr>
              <a:t>            this.data = data;</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a:t>
            </a:r>
            <a:r>
              <a:rPr lang="en-US" dirty="0">
                <a:solidFill>
                  <a:srgbClr val="92D050"/>
                </a:solidFill>
                <a:latin typeface="Aharoni" panose="02010803020104030203" pitchFamily="2" charset="-79"/>
                <a:cs typeface="Aharoni" panose="02010803020104030203" pitchFamily="2" charset="-79"/>
              </a:rPr>
              <a:t>// function to create and return a Node</a:t>
            </a:r>
          </a:p>
          <a:p>
            <a:pPr algn="l"/>
            <a:r>
              <a:rPr lang="en-US" dirty="0">
                <a:solidFill>
                  <a:schemeClr val="tx1"/>
                </a:solidFill>
                <a:latin typeface="Aharoni" panose="02010803020104030203" pitchFamily="2" charset="-79"/>
                <a:cs typeface="Aharoni" panose="02010803020104030203" pitchFamily="2" charset="-79"/>
              </a:rPr>
              <a:t>    static Node GetNode(int data) {</a:t>
            </a:r>
          </a:p>
          <a:p>
            <a:pPr algn="l"/>
            <a:r>
              <a:rPr lang="en-US" dirty="0">
                <a:solidFill>
                  <a:schemeClr val="tx1"/>
                </a:solidFill>
                <a:latin typeface="Aharoni" panose="02010803020104030203" pitchFamily="2" charset="-79"/>
                <a:cs typeface="Aharoni" panose="02010803020104030203" pitchFamily="2" charset="-79"/>
              </a:rPr>
              <a:t>        return new Node(data);</a:t>
            </a:r>
          </a:p>
          <a:p>
            <a:pPr algn="l"/>
            <a:r>
              <a:rPr lang="en-US" dirty="0">
                <a:solidFill>
                  <a:schemeClr val="tx1"/>
                </a:solidFill>
                <a:latin typeface="Aharoni" panose="02010803020104030203" pitchFamily="2" charset="-79"/>
                <a:cs typeface="Aharoni" panose="02010803020104030203" pitchFamily="2" charset="-79"/>
              </a:rPr>
              <a:t>    }</a:t>
            </a:r>
            <a:endParaRPr b="0" i="0" u="none" strike="noStrike" cap="none" dirty="0">
              <a:solidFill>
                <a:schemeClr val="tx1"/>
              </a:solidFill>
              <a:latin typeface="Aharoni" panose="02010803020104030203" pitchFamily="2" charset="-79"/>
              <a:ea typeface="Calibri"/>
              <a:cs typeface="Aharoni" panose="02010803020104030203" pitchFamily="2" charset="-79"/>
              <a:sym typeface="Calibri"/>
            </a:endParaRPr>
          </a:p>
        </p:txBody>
      </p:sp>
      <p:sp>
        <p:nvSpPr>
          <p:cNvPr id="2" name="TextBox 1">
            <a:extLst>
              <a:ext uri="{FF2B5EF4-FFF2-40B4-BE49-F238E27FC236}">
                <a16:creationId xmlns:a16="http://schemas.microsoft.com/office/drawing/2014/main" id="{77848B3A-881E-4987-941C-F3B331859769}"/>
              </a:ext>
            </a:extLst>
          </p:cNvPr>
          <p:cNvSpPr txBox="1"/>
          <p:nvPr/>
        </p:nvSpPr>
        <p:spPr>
          <a:xfrm>
            <a:off x="895927" y="942109"/>
            <a:ext cx="3574473" cy="1815882"/>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Step 1:</a:t>
            </a:r>
          </a:p>
          <a:p>
            <a:r>
              <a:rPr lang="en-US" dirty="0">
                <a:solidFill>
                  <a:schemeClr val="bg1"/>
                </a:solidFill>
                <a:latin typeface="Aharoni" panose="02010803020104030203" pitchFamily="2" charset="-79"/>
                <a:cs typeface="Aharoni" panose="02010803020104030203" pitchFamily="2" charset="-79"/>
              </a:rPr>
              <a:t>Set a linked list call</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latin typeface="Aharoni" panose="02010803020104030203" pitchFamily="2" charset="-79"/>
                <a:cs typeface="Aharoni" panose="02010803020104030203" pitchFamily="2" charset="-79"/>
              </a:rPr>
              <a:t>Insert the required data</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latin typeface="Aharoni" panose="02010803020104030203" pitchFamily="2" charset="-79"/>
                <a:cs typeface="Aharoni" panose="02010803020104030203" pitchFamily="2" charset="-79"/>
              </a:rPr>
              <a:t>And create a function to create and return a node</a:t>
            </a:r>
          </a:p>
          <a:p>
            <a:endParaRPr lang="en-US"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22449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38" name="Google Shape;1757;p231">
            <a:extLst>
              <a:ext uri="{FF2B5EF4-FFF2-40B4-BE49-F238E27FC236}">
                <a16:creationId xmlns:a16="http://schemas.microsoft.com/office/drawing/2014/main" id="{6AD58F59-B3B9-46AB-8140-8FB429C450F2}"/>
              </a:ext>
            </a:extLst>
          </p:cNvPr>
          <p:cNvSpPr/>
          <p:nvPr/>
        </p:nvSpPr>
        <p:spPr>
          <a:xfrm rot="242830">
            <a:off x="6255242" y="557586"/>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algn="l"/>
            <a:r>
              <a:rPr lang="en-US" sz="1000" dirty="0">
                <a:solidFill>
                  <a:schemeClr val="tx1"/>
                </a:solidFill>
                <a:latin typeface="Aharoni" panose="02010803020104030203" pitchFamily="2" charset="-79"/>
                <a:cs typeface="Aharoni" panose="02010803020104030203" pitchFamily="2" charset="-79"/>
              </a:rPr>
              <a:t> </a:t>
            </a:r>
            <a:r>
              <a:rPr lang="en-US" sz="1000" dirty="0">
                <a:solidFill>
                  <a:srgbClr val="92D050"/>
                </a:solidFill>
                <a:latin typeface="Aharoni" panose="02010803020104030203" pitchFamily="2" charset="-79"/>
                <a:cs typeface="Aharoni" panose="02010803020104030203" pitchFamily="2" charset="-79"/>
              </a:rPr>
              <a:t>// function to insert a Node at required position</a:t>
            </a:r>
          </a:p>
          <a:p>
            <a:pPr algn="l"/>
            <a:r>
              <a:rPr lang="en-US" sz="1000" dirty="0">
                <a:solidFill>
                  <a:schemeClr val="tx1"/>
                </a:solidFill>
                <a:latin typeface="Aharoni" panose="02010803020104030203" pitchFamily="2" charset="-79"/>
                <a:cs typeface="Aharoni" panose="02010803020104030203" pitchFamily="2" charset="-79"/>
              </a:rPr>
              <a:t>    static Node InsertPos(Node headNode, int position, int data) {</a:t>
            </a:r>
          </a:p>
          <a:p>
            <a:pPr algn="l"/>
            <a:r>
              <a:rPr lang="en-US" sz="1000" dirty="0">
                <a:solidFill>
                  <a:schemeClr val="tx1"/>
                </a:solidFill>
                <a:latin typeface="Aharoni" panose="02010803020104030203" pitchFamily="2" charset="-79"/>
                <a:cs typeface="Aharoni" panose="02010803020104030203" pitchFamily="2" charset="-79"/>
              </a:rPr>
              <a:t>        Node head = headNode;</a:t>
            </a:r>
          </a:p>
          <a:p>
            <a:pPr algn="l"/>
            <a:r>
              <a:rPr lang="en-US" sz="1000" dirty="0">
                <a:solidFill>
                  <a:schemeClr val="tx1"/>
                </a:solidFill>
                <a:latin typeface="Aharoni" panose="02010803020104030203" pitchFamily="2" charset="-79"/>
                <a:cs typeface="Aharoni" panose="02010803020104030203" pitchFamily="2" charset="-79"/>
              </a:rPr>
              <a:t>        if (position &lt; 1)</a:t>
            </a:r>
          </a:p>
          <a:p>
            <a:pPr algn="l"/>
            <a:r>
              <a:rPr lang="sv-SE" sz="1000" dirty="0">
                <a:solidFill>
                  <a:schemeClr val="tx1"/>
                </a:solidFill>
                <a:latin typeface="Aharoni" panose="02010803020104030203" pitchFamily="2" charset="-79"/>
                <a:cs typeface="Aharoni" panose="02010803020104030203" pitchFamily="2" charset="-79"/>
              </a:rPr>
              <a:t>            System.out.print("Invalid position");</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rgbClr val="92D050"/>
                </a:solidFill>
                <a:latin typeface="Aharoni" panose="02010803020104030203" pitchFamily="2" charset="-79"/>
                <a:cs typeface="Aharoni" panose="02010803020104030203" pitchFamily="2" charset="-79"/>
              </a:rPr>
              <a:t>        // if position is 1 then new node is</a:t>
            </a:r>
          </a:p>
          <a:p>
            <a:pPr algn="l"/>
            <a:r>
              <a:rPr lang="en-US" sz="1000" dirty="0">
                <a:solidFill>
                  <a:srgbClr val="92D050"/>
                </a:solidFill>
                <a:latin typeface="Aharoni" panose="02010803020104030203" pitchFamily="2" charset="-79"/>
                <a:cs typeface="Aharoni" panose="02010803020104030203" pitchFamily="2" charset="-79"/>
              </a:rPr>
              <a:t>        // set </a:t>
            </a:r>
            <a:r>
              <a:rPr lang="en-US" sz="1000" u="sng" dirty="0">
                <a:solidFill>
                  <a:srgbClr val="92D050"/>
                </a:solidFill>
                <a:latin typeface="Aharoni" panose="02010803020104030203" pitchFamily="2" charset="-79"/>
                <a:cs typeface="Aharoni" panose="02010803020104030203" pitchFamily="2" charset="-79"/>
              </a:rPr>
              <a:t>infornt of head node</a:t>
            </a:r>
          </a:p>
          <a:p>
            <a:pPr algn="l"/>
            <a:r>
              <a:rPr lang="en-US" sz="1000" dirty="0">
                <a:solidFill>
                  <a:srgbClr val="92D050"/>
                </a:solidFill>
                <a:latin typeface="Aharoni" panose="02010803020104030203" pitchFamily="2" charset="-79"/>
                <a:cs typeface="Aharoni" panose="02010803020104030203" pitchFamily="2" charset="-79"/>
              </a:rPr>
              <a:t>        // head node is changing</a:t>
            </a:r>
            <a:r>
              <a:rPr lang="en-US" sz="1000" dirty="0">
                <a:solidFill>
                  <a:schemeClr val="tx1"/>
                </a:solidFill>
                <a:latin typeface="Aharoni" panose="02010803020104030203" pitchFamily="2" charset="-79"/>
                <a:cs typeface="Aharoni" panose="02010803020104030203" pitchFamily="2" charset="-79"/>
              </a:rPr>
              <a:t>.</a:t>
            </a:r>
          </a:p>
          <a:p>
            <a:pPr algn="l"/>
            <a:r>
              <a:rPr lang="en-US" sz="1000" dirty="0">
                <a:solidFill>
                  <a:schemeClr val="tx1"/>
                </a:solidFill>
                <a:latin typeface="Aharoni" panose="02010803020104030203" pitchFamily="2" charset="-79"/>
                <a:cs typeface="Aharoni" panose="02010803020104030203" pitchFamily="2" charset="-79"/>
              </a:rPr>
              <a:t>        if (position == 1) {</a:t>
            </a:r>
          </a:p>
          <a:p>
            <a:pPr algn="l"/>
            <a:r>
              <a:rPr lang="en-US" sz="1000" dirty="0">
                <a:solidFill>
                  <a:schemeClr val="tx1"/>
                </a:solidFill>
                <a:latin typeface="Aharoni" panose="02010803020104030203" pitchFamily="2" charset="-79"/>
                <a:cs typeface="Aharoni" panose="02010803020104030203" pitchFamily="2" charset="-79"/>
              </a:rPr>
              <a:t>            Node newNode = new Node(data);</a:t>
            </a:r>
          </a:p>
          <a:p>
            <a:pPr algn="l"/>
            <a:r>
              <a:rPr lang="en-US" sz="1000" dirty="0">
                <a:solidFill>
                  <a:schemeClr val="tx1"/>
                </a:solidFill>
                <a:latin typeface="Aharoni" panose="02010803020104030203" pitchFamily="2" charset="-79"/>
                <a:cs typeface="Aharoni" panose="02010803020104030203" pitchFamily="2" charset="-79"/>
              </a:rPr>
              <a:t>            newNode.nextNode = headNode;</a:t>
            </a:r>
          </a:p>
          <a:p>
            <a:pPr algn="l"/>
            <a:r>
              <a:rPr lang="en-US" sz="1000" dirty="0">
                <a:solidFill>
                  <a:schemeClr val="tx1"/>
                </a:solidFill>
                <a:latin typeface="Aharoni" panose="02010803020104030203" pitchFamily="2" charset="-79"/>
                <a:cs typeface="Aharoni" panose="02010803020104030203" pitchFamily="2" charset="-79"/>
              </a:rPr>
              <a:t>            head = newNode;</a:t>
            </a:r>
          </a:p>
          <a:p>
            <a:pPr algn="l"/>
            <a:r>
              <a:rPr lang="en-US" sz="1000" dirty="0">
                <a:solidFill>
                  <a:schemeClr val="tx1"/>
                </a:solidFill>
                <a:latin typeface="Aharoni" panose="02010803020104030203" pitchFamily="2" charset="-79"/>
                <a:cs typeface="Aharoni" panose="02010803020104030203" pitchFamily="2" charset="-79"/>
              </a:rPr>
              <a:t>        } else {</a:t>
            </a:r>
          </a:p>
          <a:p>
            <a:pPr algn="l"/>
            <a:r>
              <a:rPr lang="en-US" sz="1000" dirty="0">
                <a:solidFill>
                  <a:schemeClr val="tx1"/>
                </a:solidFill>
                <a:latin typeface="Aharoni" panose="02010803020104030203" pitchFamily="2" charset="-79"/>
                <a:cs typeface="Aharoni" panose="02010803020104030203" pitchFamily="2" charset="-79"/>
              </a:rPr>
              <a:t>            while (position-- != 0) {</a:t>
            </a:r>
          </a:p>
          <a:p>
            <a:pPr algn="l"/>
            <a:r>
              <a:rPr lang="en-US" sz="1000" dirty="0">
                <a:solidFill>
                  <a:schemeClr val="tx1"/>
                </a:solidFill>
                <a:latin typeface="Aharoni" panose="02010803020104030203" pitchFamily="2" charset="-79"/>
                <a:cs typeface="Aharoni" panose="02010803020104030203" pitchFamily="2" charset="-79"/>
              </a:rPr>
              <a:t>                if (position == 1) {</a:t>
            </a:r>
          </a:p>
          <a:p>
            <a:pPr algn="l"/>
            <a:r>
              <a:rPr lang="en-US" sz="1000" dirty="0">
                <a:solidFill>
                  <a:schemeClr val="tx1"/>
                </a:solidFill>
                <a:latin typeface="Aharoni" panose="02010803020104030203" pitchFamily="2" charset="-79"/>
                <a:cs typeface="Aharoni" panose="02010803020104030203" pitchFamily="2" charset="-79"/>
              </a:rPr>
              <a:t>                    </a:t>
            </a:r>
            <a:r>
              <a:rPr lang="en-US" sz="1000" dirty="0">
                <a:solidFill>
                  <a:srgbClr val="92D050"/>
                </a:solidFill>
                <a:latin typeface="Aharoni" panose="02010803020104030203" pitchFamily="2" charset="-79"/>
                <a:cs typeface="Aharoni" panose="02010803020104030203" pitchFamily="2" charset="-79"/>
              </a:rPr>
              <a:t>// adding Node at required position</a:t>
            </a:r>
          </a:p>
          <a:p>
            <a:pPr algn="l"/>
            <a:r>
              <a:rPr lang="en-US" sz="1000" dirty="0">
                <a:solidFill>
                  <a:schemeClr val="tx1"/>
                </a:solidFill>
                <a:latin typeface="Aharoni" panose="02010803020104030203" pitchFamily="2" charset="-79"/>
                <a:cs typeface="Aharoni" panose="02010803020104030203" pitchFamily="2" charset="-79"/>
              </a:rPr>
              <a:t>                    Node newNode = GetNode(data);</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chemeClr val="tx1"/>
                </a:solidFill>
                <a:latin typeface="Aharoni" panose="02010803020104030203" pitchFamily="2" charset="-79"/>
                <a:cs typeface="Aharoni" panose="02010803020104030203" pitchFamily="2" charset="-79"/>
              </a:rPr>
              <a:t>                    // Making the new Node to point to</a:t>
            </a:r>
          </a:p>
          <a:p>
            <a:pPr algn="l"/>
            <a:r>
              <a:rPr lang="en-US" sz="1000" dirty="0">
                <a:solidFill>
                  <a:schemeClr val="tx1"/>
                </a:solidFill>
                <a:latin typeface="Aharoni" panose="02010803020104030203" pitchFamily="2" charset="-79"/>
                <a:cs typeface="Aharoni" panose="02010803020104030203" pitchFamily="2" charset="-79"/>
              </a:rPr>
              <a:t>                    // the old Node at the same position</a:t>
            </a:r>
          </a:p>
          <a:p>
            <a:pPr algn="l"/>
            <a:r>
              <a:rPr lang="en-US" sz="1000" dirty="0">
                <a:solidFill>
                  <a:schemeClr val="tx1"/>
                </a:solidFill>
                <a:latin typeface="Aharoni" panose="02010803020104030203" pitchFamily="2" charset="-79"/>
                <a:cs typeface="Aharoni" panose="02010803020104030203" pitchFamily="2" charset="-79"/>
              </a:rPr>
              <a:t>                    newNode.nextNode = headNode.nextNode;</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chemeClr val="tx1"/>
                </a:solidFill>
                <a:latin typeface="Aharoni" panose="02010803020104030203" pitchFamily="2" charset="-79"/>
                <a:cs typeface="Aharoni" panose="02010803020104030203" pitchFamily="2" charset="-79"/>
              </a:rPr>
              <a:t>                    </a:t>
            </a:r>
            <a:r>
              <a:rPr lang="en-US" sz="1000" dirty="0">
                <a:solidFill>
                  <a:srgbClr val="92D050"/>
                </a:solidFill>
                <a:latin typeface="Aharoni" panose="02010803020104030203" pitchFamily="2" charset="-79"/>
                <a:cs typeface="Aharoni" panose="02010803020104030203" pitchFamily="2" charset="-79"/>
              </a:rPr>
              <a:t>// Replacing current with new Node</a:t>
            </a:r>
          </a:p>
          <a:p>
            <a:pPr algn="l"/>
            <a:r>
              <a:rPr lang="en-US" sz="1000" dirty="0">
                <a:solidFill>
                  <a:srgbClr val="92D050"/>
                </a:solidFill>
                <a:latin typeface="Aharoni" panose="02010803020104030203" pitchFamily="2" charset="-79"/>
                <a:cs typeface="Aharoni" panose="02010803020104030203" pitchFamily="2" charset="-79"/>
              </a:rPr>
              <a:t>                    // to the old Node to point to the new Node</a:t>
            </a:r>
          </a:p>
          <a:p>
            <a:pPr algn="l"/>
            <a:r>
              <a:rPr lang="en-US" sz="1000" dirty="0">
                <a:solidFill>
                  <a:schemeClr val="tx1"/>
                </a:solidFill>
                <a:latin typeface="Aharoni" panose="02010803020104030203" pitchFamily="2" charset="-79"/>
                <a:cs typeface="Aharoni" panose="02010803020104030203" pitchFamily="2" charset="-79"/>
              </a:rPr>
              <a:t>                    headNode.nextNode = newNode;</a:t>
            </a:r>
          </a:p>
          <a:p>
            <a:pPr algn="l"/>
            <a:r>
              <a:rPr lang="en-US" sz="1000" dirty="0">
                <a:solidFill>
                  <a:schemeClr val="tx1"/>
                </a:solidFill>
                <a:latin typeface="Aharoni" panose="02010803020104030203" pitchFamily="2" charset="-79"/>
                <a:cs typeface="Aharoni" panose="02010803020104030203" pitchFamily="2" charset="-79"/>
              </a:rPr>
              <a:t>                    break;</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chemeClr val="tx1"/>
                </a:solidFill>
                <a:latin typeface="Aharoni" panose="02010803020104030203" pitchFamily="2" charset="-79"/>
                <a:cs typeface="Aharoni" panose="02010803020104030203" pitchFamily="2" charset="-79"/>
              </a:rPr>
              <a:t>                headNode = headNode.nextNode;</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chemeClr val="tx1"/>
                </a:solidFill>
                <a:latin typeface="Aharoni" panose="02010803020104030203" pitchFamily="2" charset="-79"/>
                <a:cs typeface="Aharoni" panose="02010803020104030203" pitchFamily="2" charset="-79"/>
              </a:rPr>
              <a:t>            if (position != 1)</a:t>
            </a:r>
          </a:p>
          <a:p>
            <a:pPr algn="l"/>
            <a:r>
              <a:rPr lang="en-US" sz="1000" dirty="0">
                <a:solidFill>
                  <a:schemeClr val="tx1"/>
                </a:solidFill>
                <a:latin typeface="Aharoni" panose="02010803020104030203" pitchFamily="2" charset="-79"/>
                <a:cs typeface="Aharoni" panose="02010803020104030203" pitchFamily="2" charset="-79"/>
              </a:rPr>
              <a:t>                System.out.print("Position out of range");</a:t>
            </a:r>
          </a:p>
          <a:p>
            <a:pPr algn="l"/>
            <a:r>
              <a:rPr lang="en-US" sz="1000" dirty="0">
                <a:solidFill>
                  <a:schemeClr val="tx1"/>
                </a:solidFill>
                <a:latin typeface="Aharoni" panose="02010803020104030203" pitchFamily="2" charset="-79"/>
                <a:cs typeface="Aharoni" panose="02010803020104030203" pitchFamily="2" charset="-79"/>
              </a:rPr>
              <a:t>        }</a:t>
            </a:r>
          </a:p>
          <a:p>
            <a:pPr algn="l"/>
            <a:r>
              <a:rPr lang="en-US" sz="1000" dirty="0">
                <a:solidFill>
                  <a:schemeClr val="tx1"/>
                </a:solidFill>
                <a:latin typeface="Aharoni" panose="02010803020104030203" pitchFamily="2" charset="-79"/>
                <a:cs typeface="Aharoni" panose="02010803020104030203" pitchFamily="2" charset="-79"/>
              </a:rPr>
              <a:t>        return head;</a:t>
            </a:r>
          </a:p>
          <a:p>
            <a:pPr algn="l"/>
            <a:r>
              <a:rPr lang="en-US" sz="1000" dirty="0">
                <a:solidFill>
                  <a:schemeClr val="tx1"/>
                </a:solidFill>
                <a:latin typeface="Aharoni" panose="02010803020104030203" pitchFamily="2" charset="-79"/>
                <a:cs typeface="Aharoni" panose="02010803020104030203" pitchFamily="2" charset="-79"/>
              </a:rPr>
              <a:t>    }</a:t>
            </a:r>
            <a:endParaRPr sz="1000" b="0" i="0" u="none" strike="noStrike" cap="none" dirty="0">
              <a:solidFill>
                <a:schemeClr val="tx1"/>
              </a:solidFill>
              <a:latin typeface="Aharoni" panose="02010803020104030203" pitchFamily="2" charset="-79"/>
              <a:ea typeface="Calibri"/>
              <a:cs typeface="Aharoni" panose="02010803020104030203" pitchFamily="2" charset="-79"/>
              <a:sym typeface="Calibri"/>
            </a:endParaRPr>
          </a:p>
        </p:txBody>
      </p:sp>
      <p:sp>
        <p:nvSpPr>
          <p:cNvPr id="2" name="TextBox 1">
            <a:extLst>
              <a:ext uri="{FF2B5EF4-FFF2-40B4-BE49-F238E27FC236}">
                <a16:creationId xmlns:a16="http://schemas.microsoft.com/office/drawing/2014/main" id="{D18D87C8-DA1E-4838-966F-3592FAB404E0}"/>
              </a:ext>
            </a:extLst>
          </p:cNvPr>
          <p:cNvSpPr txBox="1"/>
          <p:nvPr/>
        </p:nvSpPr>
        <p:spPr>
          <a:xfrm>
            <a:off x="618836" y="1145309"/>
            <a:ext cx="4921540" cy="738664"/>
          </a:xfrm>
          <a:prstGeom prst="rect">
            <a:avLst/>
          </a:prstGeom>
          <a:noFill/>
        </p:spPr>
        <p:txBody>
          <a:bodyPr wrap="none" rtlCol="0">
            <a:spAutoFit/>
          </a:bodyPr>
          <a:lstStyle/>
          <a:p>
            <a:r>
              <a:rPr lang="en-US" dirty="0">
                <a:solidFill>
                  <a:schemeClr val="bg1"/>
                </a:solidFill>
                <a:latin typeface="Aharoni" panose="02010803020104030203" pitchFamily="2" charset="-79"/>
                <a:cs typeface="Aharoni" panose="02010803020104030203" pitchFamily="2" charset="-79"/>
              </a:rPr>
              <a:t>Step 2:</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latin typeface="Aharoni" panose="02010803020104030203" pitchFamily="2" charset="-79"/>
                <a:cs typeface="Aharoni" panose="02010803020104030203" pitchFamily="2" charset="-79"/>
              </a:rPr>
              <a:t>Create a function to insert node at the required position.</a:t>
            </a:r>
          </a:p>
        </p:txBody>
      </p:sp>
    </p:spTree>
    <p:extLst>
      <p:ext uri="{BB962C8B-B14F-4D97-AF65-F5344CB8AC3E}">
        <p14:creationId xmlns:p14="http://schemas.microsoft.com/office/powerpoint/2010/main" val="74203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38" name="Google Shape;1757;p231">
            <a:extLst>
              <a:ext uri="{FF2B5EF4-FFF2-40B4-BE49-F238E27FC236}">
                <a16:creationId xmlns:a16="http://schemas.microsoft.com/office/drawing/2014/main" id="{6AD58F59-B3B9-46AB-8140-8FB429C450F2}"/>
              </a:ext>
            </a:extLst>
          </p:cNvPr>
          <p:cNvSpPr/>
          <p:nvPr/>
        </p:nvSpPr>
        <p:spPr>
          <a:xfrm rot="242830">
            <a:off x="6255242" y="557586"/>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algn="l"/>
            <a:r>
              <a:rPr lang="en-US" dirty="0">
                <a:solidFill>
                  <a:schemeClr val="tx1"/>
                </a:solidFill>
                <a:latin typeface="Aharoni" panose="02010803020104030203" pitchFamily="2" charset="-79"/>
                <a:cs typeface="Aharoni" panose="02010803020104030203" pitchFamily="2" charset="-79"/>
              </a:rPr>
              <a:t> static void PrintList(Node node) {</a:t>
            </a:r>
          </a:p>
          <a:p>
            <a:pPr algn="l"/>
            <a:r>
              <a:rPr lang="en-US" dirty="0">
                <a:solidFill>
                  <a:schemeClr val="tx1"/>
                </a:solidFill>
                <a:latin typeface="Aharoni" panose="02010803020104030203" pitchFamily="2" charset="-79"/>
                <a:cs typeface="Aharoni" panose="02010803020104030203" pitchFamily="2" charset="-79"/>
              </a:rPr>
              <a:t>        while (node != null) {</a:t>
            </a:r>
          </a:p>
          <a:p>
            <a:pPr algn="l"/>
            <a:r>
              <a:rPr lang="en-US" dirty="0">
                <a:solidFill>
                  <a:schemeClr val="tx1"/>
                </a:solidFill>
                <a:latin typeface="Aharoni" panose="02010803020104030203" pitchFamily="2" charset="-79"/>
                <a:cs typeface="Aharoni" panose="02010803020104030203" pitchFamily="2" charset="-79"/>
              </a:rPr>
              <a:t>            System.out.print(node.data);</a:t>
            </a:r>
          </a:p>
          <a:p>
            <a:pPr algn="l"/>
            <a:r>
              <a:rPr lang="en-US" dirty="0">
                <a:solidFill>
                  <a:schemeClr val="tx1"/>
                </a:solidFill>
                <a:latin typeface="Aharoni" panose="02010803020104030203" pitchFamily="2" charset="-79"/>
                <a:cs typeface="Aharoni" panose="02010803020104030203" pitchFamily="2" charset="-79"/>
              </a:rPr>
              <a:t>            node = node.nextNode;</a:t>
            </a:r>
          </a:p>
          <a:p>
            <a:pPr algn="l"/>
            <a:r>
              <a:rPr lang="en-US" dirty="0">
                <a:solidFill>
                  <a:schemeClr val="tx1"/>
                </a:solidFill>
                <a:latin typeface="Aharoni" panose="02010803020104030203" pitchFamily="2" charset="-79"/>
                <a:cs typeface="Aharoni" panose="02010803020104030203" pitchFamily="2" charset="-79"/>
              </a:rPr>
              <a:t>            if (node != null)</a:t>
            </a:r>
          </a:p>
          <a:p>
            <a:pPr algn="l"/>
            <a:r>
              <a:rPr lang="en-US" dirty="0">
                <a:solidFill>
                  <a:schemeClr val="tx1"/>
                </a:solidFill>
                <a:latin typeface="Aharoni" panose="02010803020104030203" pitchFamily="2" charset="-79"/>
                <a:cs typeface="Aharoni" panose="02010803020104030203" pitchFamily="2" charset="-79"/>
              </a:rPr>
              <a:t>                System.out.print(",");</a:t>
            </a:r>
          </a:p>
          <a:p>
            <a:pPr algn="l"/>
            <a:r>
              <a:rPr lang="en-US" dirty="0">
                <a:solidFill>
                  <a:schemeClr val="tx1"/>
                </a:solidFill>
                <a:latin typeface="Aharoni" panose="02010803020104030203" pitchFamily="2" charset="-79"/>
                <a:cs typeface="Aharoni" panose="02010803020104030203" pitchFamily="2" charset="-79"/>
              </a:rPr>
              <a:t>        }</a:t>
            </a:r>
          </a:p>
          <a:p>
            <a:pPr algn="l"/>
            <a:r>
              <a:rPr lang="en-US" dirty="0">
                <a:solidFill>
                  <a:schemeClr val="tx1"/>
                </a:solidFill>
                <a:latin typeface="Aharoni" panose="02010803020104030203" pitchFamily="2" charset="-79"/>
                <a:cs typeface="Aharoni" panose="02010803020104030203" pitchFamily="2" charset="-79"/>
              </a:rPr>
              <a:t>        System.out.println();</a:t>
            </a:r>
          </a:p>
          <a:p>
            <a:pPr algn="l"/>
            <a:r>
              <a:rPr lang="en-US" dirty="0">
                <a:solidFill>
                  <a:schemeClr val="tx1"/>
                </a:solidFill>
                <a:latin typeface="Aharoni" panose="02010803020104030203" pitchFamily="2" charset="-79"/>
                <a:cs typeface="Aharoni" panose="02010803020104030203" pitchFamily="2" charset="-79"/>
              </a:rPr>
              <a:t>    }</a:t>
            </a:r>
            <a:endParaRPr b="0" i="0" u="none" strike="noStrike" cap="none" dirty="0">
              <a:solidFill>
                <a:schemeClr val="tx1"/>
              </a:solidFill>
              <a:latin typeface="Aharoni" panose="02010803020104030203" pitchFamily="2" charset="-79"/>
              <a:ea typeface="Calibri"/>
              <a:cs typeface="Aharoni" panose="02010803020104030203" pitchFamily="2" charset="-79"/>
              <a:sym typeface="Calibri"/>
            </a:endParaRPr>
          </a:p>
        </p:txBody>
      </p:sp>
      <p:sp>
        <p:nvSpPr>
          <p:cNvPr id="2" name="TextBox 1">
            <a:extLst>
              <a:ext uri="{FF2B5EF4-FFF2-40B4-BE49-F238E27FC236}">
                <a16:creationId xmlns:a16="http://schemas.microsoft.com/office/drawing/2014/main" id="{4B275DD6-3E2B-4D54-8091-A71A68945C84}"/>
              </a:ext>
            </a:extLst>
          </p:cNvPr>
          <p:cNvSpPr txBox="1"/>
          <p:nvPr/>
        </p:nvSpPr>
        <p:spPr>
          <a:xfrm>
            <a:off x="942110" y="1477818"/>
            <a:ext cx="4359564" cy="738664"/>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Step 3:</a:t>
            </a:r>
          </a:p>
          <a:p>
            <a:r>
              <a:rPr lang="en-US" dirty="0">
                <a:solidFill>
                  <a:schemeClr val="bg1"/>
                </a:solidFill>
                <a:latin typeface="Aharoni" panose="02010803020104030203" pitchFamily="2" charset="-79"/>
                <a:cs typeface="Aharoni" panose="02010803020104030203" pitchFamily="2" charset="-79"/>
              </a:rPr>
              <a:t>Create a function to print the various outputs for the list that you want.</a:t>
            </a:r>
          </a:p>
        </p:txBody>
      </p:sp>
    </p:spTree>
    <p:extLst>
      <p:ext uri="{BB962C8B-B14F-4D97-AF65-F5344CB8AC3E}">
        <p14:creationId xmlns:p14="http://schemas.microsoft.com/office/powerpoint/2010/main" val="28977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38" name="Google Shape;1757;p231">
            <a:extLst>
              <a:ext uri="{FF2B5EF4-FFF2-40B4-BE49-F238E27FC236}">
                <a16:creationId xmlns:a16="http://schemas.microsoft.com/office/drawing/2014/main" id="{6AD58F59-B3B9-46AB-8140-8FB429C450F2}"/>
              </a:ext>
            </a:extLst>
          </p:cNvPr>
          <p:cNvSpPr/>
          <p:nvPr/>
        </p:nvSpPr>
        <p:spPr>
          <a:xfrm rot="242830">
            <a:off x="6255242" y="557586"/>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algn="l"/>
            <a:r>
              <a:rPr lang="en-US" sz="1200" dirty="0">
                <a:solidFill>
                  <a:schemeClr val="tx1"/>
                </a:solidFill>
                <a:latin typeface="Aharoni" panose="02010803020104030203" pitchFamily="2" charset="-79"/>
                <a:cs typeface="Aharoni" panose="02010803020104030203" pitchFamily="2" charset="-79"/>
              </a:rPr>
              <a:t> // Driver code</a:t>
            </a:r>
          </a:p>
          <a:p>
            <a:pPr algn="l"/>
            <a:r>
              <a:rPr lang="en-US" sz="1200" dirty="0">
                <a:solidFill>
                  <a:schemeClr val="tx1"/>
                </a:solidFill>
                <a:latin typeface="Aharoni" panose="02010803020104030203" pitchFamily="2" charset="-79"/>
                <a:cs typeface="Aharoni" panose="02010803020104030203" pitchFamily="2" charset="-79"/>
              </a:rPr>
              <a:t>    public static void main(String[] args) {</a:t>
            </a:r>
          </a:p>
          <a:p>
            <a:pPr algn="l"/>
            <a:r>
              <a:rPr lang="en-US" sz="1200" dirty="0">
                <a:solidFill>
                  <a:schemeClr val="tx1"/>
                </a:solidFill>
                <a:latin typeface="Aharoni" panose="02010803020104030203" pitchFamily="2" charset="-79"/>
                <a:cs typeface="Aharoni" panose="02010803020104030203" pitchFamily="2" charset="-79"/>
              </a:rPr>
              <a:t>        Node head = GetNode(3);</a:t>
            </a:r>
          </a:p>
          <a:p>
            <a:pPr algn="l"/>
            <a:r>
              <a:rPr lang="en-US" sz="1200" dirty="0">
                <a:solidFill>
                  <a:schemeClr val="tx1"/>
                </a:solidFill>
                <a:latin typeface="Aharoni" panose="02010803020104030203" pitchFamily="2" charset="-79"/>
                <a:cs typeface="Aharoni" panose="02010803020104030203" pitchFamily="2" charset="-79"/>
              </a:rPr>
              <a:t>        head.nextNode = GetNode(5);</a:t>
            </a:r>
          </a:p>
          <a:p>
            <a:pPr algn="l"/>
            <a:r>
              <a:rPr lang="en-US" sz="1200" dirty="0">
                <a:solidFill>
                  <a:schemeClr val="tx1"/>
                </a:solidFill>
                <a:latin typeface="Aharoni" panose="02010803020104030203" pitchFamily="2" charset="-79"/>
                <a:cs typeface="Aharoni" panose="02010803020104030203" pitchFamily="2" charset="-79"/>
              </a:rPr>
              <a:t>        head.nextNode.nextNode = GetNode(8);</a:t>
            </a:r>
          </a:p>
          <a:p>
            <a:pPr algn="l"/>
            <a:r>
              <a:rPr lang="en-US" sz="1200" dirty="0">
                <a:solidFill>
                  <a:schemeClr val="tx1"/>
                </a:solidFill>
                <a:latin typeface="Aharoni" panose="02010803020104030203" pitchFamily="2" charset="-79"/>
                <a:cs typeface="Aharoni" panose="02010803020104030203" pitchFamily="2" charset="-79"/>
              </a:rPr>
              <a:t>        head.nextNode.nextNode.nextNode = GetNode(10);</a:t>
            </a:r>
          </a:p>
          <a:p>
            <a:pPr algn="l"/>
            <a:r>
              <a:rPr lang="en-US" sz="1200" dirty="0">
                <a:solidFill>
                  <a:schemeClr val="tx1"/>
                </a:solidFill>
                <a:latin typeface="Aharoni" panose="02010803020104030203" pitchFamily="2" charset="-79"/>
                <a:cs typeface="Aharoni" panose="02010803020104030203" pitchFamily="2" charset="-79"/>
              </a:rPr>
              <a:t> </a:t>
            </a:r>
          </a:p>
          <a:p>
            <a:pPr algn="l"/>
            <a:r>
              <a:rPr lang="en-US" sz="1200" dirty="0">
                <a:solidFill>
                  <a:schemeClr val="tx1"/>
                </a:solidFill>
                <a:latin typeface="Aharoni" panose="02010803020104030203" pitchFamily="2" charset="-79"/>
                <a:cs typeface="Aharoni" panose="02010803020104030203" pitchFamily="2" charset="-79"/>
              </a:rPr>
              <a:t>        System.out.print("Linked list before insertion: ");</a:t>
            </a:r>
          </a:p>
          <a:p>
            <a:pPr algn="l"/>
            <a:r>
              <a:rPr lang="en-US" sz="1200" dirty="0">
                <a:solidFill>
                  <a:schemeClr val="tx1"/>
                </a:solidFill>
                <a:latin typeface="Aharoni" panose="02010803020104030203" pitchFamily="2" charset="-79"/>
                <a:cs typeface="Aharoni" panose="02010803020104030203" pitchFamily="2" charset="-79"/>
              </a:rPr>
              <a:t>        PrintList(head);</a:t>
            </a:r>
          </a:p>
          <a:p>
            <a:pPr algn="l"/>
            <a:r>
              <a:rPr lang="en-US" sz="1200" dirty="0">
                <a:solidFill>
                  <a:schemeClr val="tx1"/>
                </a:solidFill>
                <a:latin typeface="Aharoni" panose="02010803020104030203" pitchFamily="2" charset="-79"/>
                <a:cs typeface="Aharoni" panose="02010803020104030203" pitchFamily="2" charset="-79"/>
              </a:rPr>
              <a:t> </a:t>
            </a:r>
          </a:p>
          <a:p>
            <a:pPr algn="l"/>
            <a:r>
              <a:rPr lang="nn-NO" sz="1200" dirty="0">
                <a:solidFill>
                  <a:schemeClr val="tx1"/>
                </a:solidFill>
                <a:latin typeface="Aharoni" panose="02010803020104030203" pitchFamily="2" charset="-79"/>
                <a:cs typeface="Aharoni" panose="02010803020104030203" pitchFamily="2" charset="-79"/>
              </a:rPr>
              <a:t>        int data = 12, pos = 3;</a:t>
            </a:r>
          </a:p>
          <a:p>
            <a:pPr algn="l"/>
            <a:r>
              <a:rPr lang="en-US" sz="1200" dirty="0">
                <a:solidFill>
                  <a:schemeClr val="tx1"/>
                </a:solidFill>
                <a:latin typeface="Aharoni" panose="02010803020104030203" pitchFamily="2" charset="-79"/>
                <a:cs typeface="Aharoni" panose="02010803020104030203" pitchFamily="2" charset="-79"/>
              </a:rPr>
              <a:t>        head = InsertPos(head, pos, data);</a:t>
            </a:r>
          </a:p>
          <a:p>
            <a:pPr algn="l"/>
            <a:r>
              <a:rPr lang="en-US" sz="1200" dirty="0">
                <a:solidFill>
                  <a:schemeClr val="tx1"/>
                </a:solidFill>
                <a:latin typeface="Aharoni" panose="02010803020104030203" pitchFamily="2" charset="-79"/>
                <a:cs typeface="Aharoni" panose="02010803020104030203" pitchFamily="2" charset="-79"/>
              </a:rPr>
              <a:t>        System.out.print("Linked list after" + " insertion of 12 at position 3: ");</a:t>
            </a:r>
          </a:p>
          <a:p>
            <a:pPr algn="l"/>
            <a:r>
              <a:rPr lang="en-US" sz="1200" dirty="0">
                <a:solidFill>
                  <a:schemeClr val="tx1"/>
                </a:solidFill>
                <a:latin typeface="Aharoni" panose="02010803020104030203" pitchFamily="2" charset="-79"/>
                <a:cs typeface="Aharoni" panose="02010803020104030203" pitchFamily="2" charset="-79"/>
              </a:rPr>
              <a:t>        PrintList(head);</a:t>
            </a:r>
          </a:p>
          <a:p>
            <a:pPr algn="l"/>
            <a:r>
              <a:rPr lang="en-US" sz="1200" dirty="0">
                <a:solidFill>
                  <a:schemeClr val="tx1"/>
                </a:solidFill>
                <a:latin typeface="Aharoni" panose="02010803020104030203" pitchFamily="2" charset="-79"/>
                <a:cs typeface="Aharoni" panose="02010803020104030203" pitchFamily="2" charset="-79"/>
              </a:rPr>
              <a:t> </a:t>
            </a:r>
          </a:p>
          <a:p>
            <a:pPr algn="l"/>
            <a:r>
              <a:rPr lang="en-US" sz="1200" dirty="0">
                <a:solidFill>
                  <a:schemeClr val="tx1"/>
                </a:solidFill>
                <a:latin typeface="Aharoni" panose="02010803020104030203" pitchFamily="2" charset="-79"/>
                <a:cs typeface="Aharoni" panose="02010803020104030203" pitchFamily="2" charset="-79"/>
              </a:rPr>
              <a:t>        </a:t>
            </a:r>
            <a:r>
              <a:rPr lang="en-US" sz="1200" dirty="0">
                <a:solidFill>
                  <a:srgbClr val="92D050"/>
                </a:solidFill>
                <a:latin typeface="Aharoni" panose="02010803020104030203" pitchFamily="2" charset="-79"/>
                <a:cs typeface="Aharoni" panose="02010803020104030203" pitchFamily="2" charset="-79"/>
              </a:rPr>
              <a:t>// front of the linked list</a:t>
            </a:r>
          </a:p>
          <a:p>
            <a:pPr algn="l"/>
            <a:r>
              <a:rPr lang="en-US" sz="1200" dirty="0">
                <a:solidFill>
                  <a:schemeClr val="tx1"/>
                </a:solidFill>
                <a:latin typeface="Aharoni" panose="02010803020104030203" pitchFamily="2" charset="-79"/>
                <a:cs typeface="Aharoni" panose="02010803020104030203" pitchFamily="2" charset="-79"/>
              </a:rPr>
              <a:t>        data = 1;</a:t>
            </a:r>
          </a:p>
          <a:p>
            <a:pPr algn="l"/>
            <a:r>
              <a:rPr lang="en-US" sz="1200" dirty="0">
                <a:solidFill>
                  <a:schemeClr val="tx1"/>
                </a:solidFill>
                <a:latin typeface="Aharoni" panose="02010803020104030203" pitchFamily="2" charset="-79"/>
                <a:cs typeface="Aharoni" panose="02010803020104030203" pitchFamily="2" charset="-79"/>
              </a:rPr>
              <a:t>        pos = 1;</a:t>
            </a:r>
          </a:p>
          <a:p>
            <a:pPr algn="l"/>
            <a:r>
              <a:rPr lang="en-US" sz="1200" dirty="0">
                <a:solidFill>
                  <a:schemeClr val="tx1"/>
                </a:solidFill>
                <a:latin typeface="Aharoni" panose="02010803020104030203" pitchFamily="2" charset="-79"/>
                <a:cs typeface="Aharoni" panose="02010803020104030203" pitchFamily="2" charset="-79"/>
              </a:rPr>
              <a:t>        head = InsertPos(head, pos, data);</a:t>
            </a:r>
          </a:p>
          <a:p>
            <a:pPr algn="l"/>
            <a:r>
              <a:rPr lang="en-US" sz="1200" dirty="0">
                <a:solidFill>
                  <a:schemeClr val="tx1"/>
                </a:solidFill>
                <a:latin typeface="Aharoni" panose="02010803020104030203" pitchFamily="2" charset="-79"/>
                <a:cs typeface="Aharoni" panose="02010803020104030203" pitchFamily="2" charset="-79"/>
              </a:rPr>
              <a:t>        System.out.print("Linked list after" + "insertion of 1 at position 1: ");</a:t>
            </a:r>
          </a:p>
          <a:p>
            <a:pPr algn="l"/>
            <a:r>
              <a:rPr lang="en-US" sz="1200" dirty="0">
                <a:solidFill>
                  <a:schemeClr val="tx1"/>
                </a:solidFill>
                <a:latin typeface="Aharoni" panose="02010803020104030203" pitchFamily="2" charset="-79"/>
                <a:cs typeface="Aharoni" panose="02010803020104030203" pitchFamily="2" charset="-79"/>
              </a:rPr>
              <a:t>        PrintList(head);</a:t>
            </a:r>
          </a:p>
          <a:p>
            <a:pPr algn="l"/>
            <a:r>
              <a:rPr lang="en-US" sz="1200" dirty="0">
                <a:solidFill>
                  <a:schemeClr val="tx1"/>
                </a:solidFill>
                <a:latin typeface="Aharoni" panose="02010803020104030203" pitchFamily="2" charset="-79"/>
                <a:cs typeface="Aharoni" panose="02010803020104030203" pitchFamily="2" charset="-79"/>
              </a:rPr>
              <a:t> </a:t>
            </a:r>
          </a:p>
          <a:p>
            <a:pPr algn="l"/>
            <a:r>
              <a:rPr lang="en-US" sz="1200" dirty="0">
                <a:solidFill>
                  <a:schemeClr val="tx1"/>
                </a:solidFill>
                <a:latin typeface="Aharoni" panose="02010803020104030203" pitchFamily="2" charset="-79"/>
                <a:cs typeface="Aharoni" panose="02010803020104030203" pitchFamily="2" charset="-79"/>
              </a:rPr>
              <a:t>        </a:t>
            </a:r>
            <a:r>
              <a:rPr lang="en-US" sz="1200" dirty="0">
                <a:solidFill>
                  <a:srgbClr val="92D050"/>
                </a:solidFill>
                <a:latin typeface="Aharoni" panose="02010803020104030203" pitchFamily="2" charset="-79"/>
                <a:cs typeface="Aharoni" panose="02010803020104030203" pitchFamily="2" charset="-79"/>
              </a:rPr>
              <a:t>// insertion at end of the linked list</a:t>
            </a:r>
          </a:p>
          <a:p>
            <a:pPr algn="l"/>
            <a:r>
              <a:rPr lang="en-US" sz="1200" dirty="0">
                <a:solidFill>
                  <a:schemeClr val="tx1"/>
                </a:solidFill>
                <a:latin typeface="Aharoni" panose="02010803020104030203" pitchFamily="2" charset="-79"/>
                <a:cs typeface="Aharoni" panose="02010803020104030203" pitchFamily="2" charset="-79"/>
              </a:rPr>
              <a:t>        data = 15;</a:t>
            </a:r>
          </a:p>
          <a:p>
            <a:pPr algn="l"/>
            <a:r>
              <a:rPr lang="en-US" sz="1200" dirty="0">
                <a:solidFill>
                  <a:schemeClr val="tx1"/>
                </a:solidFill>
                <a:latin typeface="Aharoni" panose="02010803020104030203" pitchFamily="2" charset="-79"/>
                <a:cs typeface="Aharoni" panose="02010803020104030203" pitchFamily="2" charset="-79"/>
              </a:rPr>
              <a:t>        pos = 7;</a:t>
            </a:r>
          </a:p>
          <a:p>
            <a:pPr algn="l"/>
            <a:r>
              <a:rPr lang="en-US" sz="1200" dirty="0">
                <a:solidFill>
                  <a:schemeClr val="tx1"/>
                </a:solidFill>
                <a:latin typeface="Aharoni" panose="02010803020104030203" pitchFamily="2" charset="-79"/>
                <a:cs typeface="Aharoni" panose="02010803020104030203" pitchFamily="2" charset="-79"/>
              </a:rPr>
              <a:t>        head = InsertPos(head, pos, data);</a:t>
            </a:r>
          </a:p>
          <a:p>
            <a:pPr algn="l"/>
            <a:r>
              <a:rPr lang="en-US" sz="1200" dirty="0">
                <a:solidFill>
                  <a:schemeClr val="tx1"/>
                </a:solidFill>
                <a:latin typeface="Aharoni" panose="02010803020104030203" pitchFamily="2" charset="-79"/>
                <a:cs typeface="Aharoni" panose="02010803020104030203" pitchFamily="2" charset="-79"/>
              </a:rPr>
              <a:t>        System.out.print("Linked list after" + " insertion of 15 at position 7: ");</a:t>
            </a:r>
          </a:p>
          <a:p>
            <a:pPr algn="l"/>
            <a:r>
              <a:rPr lang="en-US" sz="1200" dirty="0">
                <a:solidFill>
                  <a:schemeClr val="tx1"/>
                </a:solidFill>
                <a:latin typeface="Aharoni" panose="02010803020104030203" pitchFamily="2" charset="-79"/>
                <a:cs typeface="Aharoni" panose="02010803020104030203" pitchFamily="2" charset="-79"/>
              </a:rPr>
              <a:t>        PrintList(head);</a:t>
            </a:r>
          </a:p>
          <a:p>
            <a:pPr algn="l"/>
            <a:r>
              <a:rPr lang="en-US" sz="1200" dirty="0">
                <a:solidFill>
                  <a:schemeClr val="tx1"/>
                </a:solidFill>
                <a:latin typeface="Aharoni" panose="02010803020104030203" pitchFamily="2" charset="-79"/>
                <a:cs typeface="Aharoni" panose="02010803020104030203" pitchFamily="2" charset="-79"/>
              </a:rPr>
              <a:t>    }</a:t>
            </a:r>
          </a:p>
          <a:p>
            <a:pPr algn="l"/>
            <a:r>
              <a:rPr lang="en-US" sz="1200" dirty="0">
                <a:solidFill>
                  <a:schemeClr val="tx1"/>
                </a:solidFill>
                <a:latin typeface="Aharoni" panose="02010803020104030203" pitchFamily="2" charset="-79"/>
                <a:cs typeface="Aharoni" panose="02010803020104030203" pitchFamily="2" charset="-79"/>
              </a:rPr>
              <a:t>}</a:t>
            </a:r>
            <a:endParaRPr sz="1200" b="0" i="0" u="none" strike="noStrike" cap="none" dirty="0">
              <a:solidFill>
                <a:schemeClr val="tx1"/>
              </a:solidFill>
              <a:latin typeface="Aharoni" panose="02010803020104030203" pitchFamily="2" charset="-79"/>
              <a:ea typeface="Calibri"/>
              <a:cs typeface="Aharoni" panose="02010803020104030203" pitchFamily="2" charset="-79"/>
              <a:sym typeface="Calibri"/>
            </a:endParaRPr>
          </a:p>
        </p:txBody>
      </p:sp>
      <p:sp>
        <p:nvSpPr>
          <p:cNvPr id="2" name="TextBox 1">
            <a:extLst>
              <a:ext uri="{FF2B5EF4-FFF2-40B4-BE49-F238E27FC236}">
                <a16:creationId xmlns:a16="http://schemas.microsoft.com/office/drawing/2014/main" id="{55B4CD55-73EA-4529-B94E-A3FF41BC8547}"/>
              </a:ext>
            </a:extLst>
          </p:cNvPr>
          <p:cNvSpPr txBox="1"/>
          <p:nvPr/>
        </p:nvSpPr>
        <p:spPr>
          <a:xfrm>
            <a:off x="600364" y="1348509"/>
            <a:ext cx="4747491" cy="738664"/>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Step 4:</a:t>
            </a:r>
          </a:p>
          <a:p>
            <a:r>
              <a:rPr lang="en-US" dirty="0">
                <a:solidFill>
                  <a:schemeClr val="bg1"/>
                </a:solidFill>
                <a:latin typeface="Aharoni" panose="02010803020104030203" pitchFamily="2" charset="-79"/>
                <a:cs typeface="Aharoni" panose="02010803020104030203" pitchFamily="2" charset="-79"/>
              </a:rPr>
              <a:t>Create the program driver and set the various positions for the insert/move you’d like.</a:t>
            </a:r>
          </a:p>
        </p:txBody>
      </p:sp>
    </p:spTree>
    <p:extLst>
      <p:ext uri="{BB962C8B-B14F-4D97-AF65-F5344CB8AC3E}">
        <p14:creationId xmlns:p14="http://schemas.microsoft.com/office/powerpoint/2010/main" val="64412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1505"/>
        <p:cNvGrpSpPr/>
        <p:nvPr/>
      </p:nvGrpSpPr>
      <p:grpSpPr>
        <a:xfrm>
          <a:off x="0" y="0"/>
          <a:ext cx="0" cy="0"/>
          <a:chOff x="0" y="0"/>
          <a:chExt cx="0" cy="0"/>
        </a:xfrm>
      </p:grpSpPr>
      <p:sp>
        <p:nvSpPr>
          <p:cNvPr id="1506" name="Google Shape;1506;p219"/>
          <p:cNvSpPr/>
          <p:nvPr/>
        </p:nvSpPr>
        <p:spPr>
          <a:xfrm>
            <a:off x="0" y="43543"/>
            <a:ext cx="12119428" cy="6771203"/>
          </a:xfrm>
          <a:prstGeom prst="rect">
            <a:avLst/>
          </a:prstGeom>
          <a:noFill/>
          <a:ln w="155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37" name="Google Shape;957;p197" descr="A picture containing text, table, sitting, holding&#10;&#10;Description automatically generated">
            <a:extLst>
              <a:ext uri="{FF2B5EF4-FFF2-40B4-BE49-F238E27FC236}">
                <a16:creationId xmlns:a16="http://schemas.microsoft.com/office/drawing/2014/main" id="{1E70B366-A797-406C-9412-FC1ED4CFEEAE}"/>
              </a:ext>
            </a:extLst>
          </p:cNvPr>
          <p:cNvPicPr preferRelativeResize="0">
            <a:picLocks/>
          </p:cNvPicPr>
          <p:nvPr/>
        </p:nvPicPr>
        <p:blipFill rotWithShape="1">
          <a:blip r:embed="rId3">
            <a:alphaModFix/>
          </a:blip>
          <a:srcRect t="7802" b="7802"/>
          <a:stretch/>
        </p:blipFill>
        <p:spPr>
          <a:xfrm>
            <a:off x="0" y="5661890"/>
            <a:ext cx="12192000" cy="1196109"/>
          </a:xfrm>
          <a:prstGeom prst="rect">
            <a:avLst/>
          </a:prstGeom>
          <a:noFill/>
          <a:ln>
            <a:noFill/>
          </a:ln>
        </p:spPr>
      </p:pic>
      <p:sp>
        <p:nvSpPr>
          <p:cNvPr id="38" name="Google Shape;1757;p231">
            <a:extLst>
              <a:ext uri="{FF2B5EF4-FFF2-40B4-BE49-F238E27FC236}">
                <a16:creationId xmlns:a16="http://schemas.microsoft.com/office/drawing/2014/main" id="{6AD58F59-B3B9-46AB-8140-8FB429C450F2}"/>
              </a:ext>
            </a:extLst>
          </p:cNvPr>
          <p:cNvSpPr/>
          <p:nvPr/>
        </p:nvSpPr>
        <p:spPr>
          <a:xfrm rot="242830">
            <a:off x="6255242" y="557586"/>
            <a:ext cx="5502254" cy="5735221"/>
          </a:xfrm>
          <a:prstGeom prst="rect">
            <a:avLst/>
          </a:prstGeom>
          <a:solidFill>
            <a:schemeClr val="lt1"/>
          </a:solidFill>
          <a:ln>
            <a:noFill/>
          </a:ln>
          <a:effectLst>
            <a:outerShdw blurRad="38100" dist="25400" dir="10800000" sx="101000" sy="101000" algn="r" rotWithShape="0">
              <a:srgbClr val="000000">
                <a:alpha val="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26" name="Picture 2" descr="Image result for big o complexity chart">
            <a:extLst>
              <a:ext uri="{FF2B5EF4-FFF2-40B4-BE49-F238E27FC236}">
                <a16:creationId xmlns:a16="http://schemas.microsoft.com/office/drawing/2014/main" id="{14D3BCF9-DF30-455E-BE4B-C08AF14DB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690" y="1783038"/>
            <a:ext cx="4861358" cy="33834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93A701-F505-4164-8215-D07EF2A7E1DE}"/>
              </a:ext>
            </a:extLst>
          </p:cNvPr>
          <p:cNvSpPr txBox="1"/>
          <p:nvPr/>
        </p:nvSpPr>
        <p:spPr>
          <a:xfrm>
            <a:off x="858982" y="1160992"/>
            <a:ext cx="5384800" cy="2893100"/>
          </a:xfrm>
          <a:prstGeom prst="rect">
            <a:avLst/>
          </a:prstGeom>
          <a:noFill/>
        </p:spPr>
        <p:txBody>
          <a:bodyPr wrap="square" rtlCol="0">
            <a:spAutoFit/>
          </a:bodyPr>
          <a:lstStyle/>
          <a:p>
            <a:r>
              <a:rPr lang="en-US" dirty="0">
                <a:solidFill>
                  <a:schemeClr val="bg1"/>
                </a:solidFill>
                <a:latin typeface="Aharoni" panose="02010803020104030203" pitchFamily="2" charset="-79"/>
                <a:cs typeface="Aharoni" panose="02010803020104030203" pitchFamily="2" charset="-79"/>
              </a:rPr>
              <a:t>Big-O analysis:</a:t>
            </a:r>
          </a:p>
          <a:p>
            <a:r>
              <a:rPr lang="en-US" dirty="0">
                <a:solidFill>
                  <a:schemeClr val="bg1"/>
                </a:solidFill>
                <a:latin typeface="Aharoni" panose="02010803020104030203" pitchFamily="2" charset="-79"/>
                <a:cs typeface="Aharoni" panose="02010803020104030203" pitchFamily="2" charset="-79"/>
              </a:rPr>
              <a:t>Time Complexity</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latin typeface="Aharoni" panose="02010803020104030203" pitchFamily="2" charset="-79"/>
                <a:cs typeface="Aharoni" panose="02010803020104030203" pitchFamily="2" charset="-79"/>
              </a:rPr>
              <a:t>Inserting a node at the beginning of the list only involves creating a new node with an address that points to the old head. The time it takes to perform this is not dependent on the size of the list. Thus, the time complexity for this will be constant time or Big O(1).</a:t>
            </a:r>
          </a:p>
          <a:p>
            <a:endParaRPr lang="en-US" dirty="0">
              <a:solidFill>
                <a:schemeClr val="bg1"/>
              </a:solidFill>
              <a:latin typeface="Aharoni" panose="02010803020104030203" pitchFamily="2" charset="-79"/>
              <a:cs typeface="Aharoni" panose="02010803020104030203" pitchFamily="2" charset="-79"/>
            </a:endParaRPr>
          </a:p>
          <a:p>
            <a:r>
              <a:rPr lang="en-US" dirty="0">
                <a:solidFill>
                  <a:schemeClr val="bg1"/>
                </a:solidFill>
                <a:latin typeface="Aharoni" panose="02010803020104030203" pitchFamily="2" charset="-79"/>
                <a:cs typeface="Aharoni" panose="02010803020104030203" pitchFamily="2" charset="-79"/>
              </a:rPr>
              <a:t>Inserting an element to the end of the list requires traversing the whole list, then creating a new node and adjusting the previous node’s address for the next node. Time taken for this will be proportional to the size of the list and Big O(</a:t>
            </a:r>
            <a:r>
              <a:rPr lang="en-US">
                <a:solidFill>
                  <a:schemeClr val="bg1"/>
                </a:solidFill>
                <a:latin typeface="Aharoni" panose="02010803020104030203" pitchFamily="2" charset="-79"/>
                <a:cs typeface="Aharoni" panose="02010803020104030203" pitchFamily="2" charset="-79"/>
              </a:rPr>
              <a:t>n).</a:t>
            </a:r>
            <a:endParaRPr lang="en-US"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37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506"/>
                                        </p:tgtEl>
                                        <p:attrNameLst>
                                          <p:attrName>style.visibility</p:attrName>
                                        </p:attrNameLst>
                                      </p:cBhvr>
                                      <p:to>
                                        <p:strVal val="visible"/>
                                      </p:to>
                                    </p:set>
                                    <p:animEffect transition="in" filter="fade">
                                      <p:cBhvr>
                                        <p:cTn id="7" dur="5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2">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865</Words>
  <Application>Microsoft Office PowerPoint</Application>
  <PresentationFormat>Widescreen</PresentationFormat>
  <Paragraphs>118</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Aharoni</vt:lpstr>
      <vt:lpstr>Arial</vt:lpstr>
      <vt:lpstr>Calibri</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coon</dc:creator>
  <cp:lastModifiedBy>r coon</cp:lastModifiedBy>
  <cp:revision>5</cp:revision>
  <dcterms:modified xsi:type="dcterms:W3CDTF">2021-11-26T05:47:59Z</dcterms:modified>
</cp:coreProperties>
</file>