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9" r:id="rId6"/>
    <p:sldId id="261" r:id="rId7"/>
    <p:sldId id="263" r:id="rId8"/>
    <p:sldId id="265" r:id="rId9"/>
    <p:sldId id="266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1C1C1C"/>
    <a:srgbClr val="C4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5330FD7-7902-43F1-96F2-77D5E8C1D7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3F046AD-EBB8-4D5C-B7A2-F3BBD36530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C47A75D4-23B9-4A76-BA23-2F27B3A06E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C277A0B3-D010-4987-B8C5-0FF3DE7058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ED4C29D-0BAA-464A-AEAF-53777F98A4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4DD92701-8FBC-410F-8806-68A1782CD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B182D2C-9BD5-4201-AF85-D5DC6212165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6027BE8-BEB0-4C98-B490-CB98BDD6AB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276475"/>
            <a:ext cx="7750175" cy="10810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8594EE4-732C-457E-937D-ABA9A251B3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5963" y="3357563"/>
            <a:ext cx="7743825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  <a:ea typeface="굴림" panose="020B0600000101010101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5D2D-9146-4EDA-A995-5A3AB171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7F4B4-91CE-42A3-BF40-4BA7033E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8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4C93D-E835-446D-8901-8E334858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1125538"/>
            <a:ext cx="197961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59695-54A0-4F49-84E2-80F4D9002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1125538"/>
            <a:ext cx="5789612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54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4536-B61A-49BD-8F46-26E95300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D28F6-96CE-4FD3-B8DC-F2B429ED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EA14-24D8-4986-806A-A8B5F7BE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232E-936A-481A-845A-265924DD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6883-02A7-46E2-9F10-1DB2262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0D58C-CF74-4009-B840-90E1F147D63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507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D5B1-69E3-4318-84BE-3BECD72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DF0C-021E-4E1B-A1BD-03CBCC3E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0691-6E5A-4DFC-94C3-A619C680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3B8D-855E-40AD-9D46-5859AFC0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F66B-958F-4F08-96AB-06D5BF11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CD6BC-CDA1-4BD8-9401-D7155D1C735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9877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ABA4-9819-488A-8180-E00BC26C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2AB18-B241-4C32-986B-5F0D199E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0A20-4B24-45EE-9A4D-1123B647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0D84-C781-4201-841C-52750FD1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D131-BD1E-4C78-B2E1-BC957014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5D32A-77FE-415D-B5A8-152FFF15D2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1565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A2F1-94D2-4CE5-ACB0-EE38EC46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A7D3-39D0-4448-8035-CEF88781D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CA87-BDAF-42F5-AE2D-0B1BFB4C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7830-B66B-4212-BCA9-3348BE64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4C32-976D-45E5-8715-763633C8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6E1A-8BC3-413F-AE35-DFEEEA55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6DA11-282A-4FA4-8C18-EB1BFE7934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03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A08C-6476-4EC6-AE7E-F7EE27ED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7BCF3-CB23-4211-A88F-9F8C466C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8403-E79E-419A-8366-D98E4182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7F33D-8B7C-46B8-AB4B-13701026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7188-3506-4429-81D6-03567B264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5ACF1-DE02-4B75-AF6E-A452ADA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B2C4C-07DB-4509-B74B-44B6B773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2FDF2-F6C9-4ED8-B3C3-CFF16997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96334-1EFA-4821-A382-6C39466C03E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8991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4C8A-451C-4F2C-A9D5-3AA6983B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8E7C4-BB09-44A6-8398-19B4D34F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3611-BDB6-45A0-9EE0-5F2E48E6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ACC9-A6DE-4945-A757-B10D101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87EF7-46B3-4DF9-A11F-53D63E02EC2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54571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82BF5-776E-48F1-A1AA-2B8E30D0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ACF14-607E-4275-B9D7-6AD1BEC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9A98-AED0-4316-9FCF-48CD535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80CDB-CDD8-4131-9172-F9BE82561C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9087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6FE4-6996-454B-A48D-E29F1083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F0E5-3E2C-403E-AE82-9F2D202A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D9E7D-CC59-471E-9C4D-B14C12CD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6262-9E35-4853-97CC-8CD604F6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D08BA-5170-4E41-B9CD-8625E015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DBBF-6473-49BB-8B1E-B974139C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57F94-9BAD-471C-8E5F-767C5840F4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629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44BB-AB64-487D-BFA8-80B109D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2910-6D61-4DF7-AA2A-40D4A709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632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229-D581-4487-9B6A-155B319B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00B6-2B5C-4998-8F28-BB6153C6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49F15-B160-4F10-9517-522E7748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23CE-0BC2-47ED-96B9-065D6C42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EAC0-08DF-46F8-9241-B353522C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8B7A9-877D-4716-88DE-ADD79053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071B1-F2B5-43CA-A40C-11C73B5FA24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76029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0A20-353E-47A8-8069-4C8665D3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9523D-4A02-4031-822E-864FAA11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98A0-F4FB-461B-BA7E-937743CD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CCA7-963D-49E8-A479-EE0E5434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77E3-1287-4C94-A2FB-6D4ADBBD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A5BFA-8301-4523-8AD1-9159985C144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35531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F83B1-472C-42C7-AF63-51DB77D6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06037-47CF-4891-AA69-2F0E04100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1B6C-B1E5-4870-BB45-5D4979B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B61F-F17D-4773-A07B-DCE19FD6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DDD7-D0A7-453D-86EE-7F204826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25CF2-3745-4CFF-9EE4-2C399A2B6EB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2414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DDD2-8734-40A3-96D8-AA8A5218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3CB8-1EE2-44F7-ACE5-7D073461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5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FFA0-E31D-4669-AFB7-72E88F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211C-CFD1-4629-B7FF-D06C83D20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33600"/>
            <a:ext cx="3884612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65A1-EF08-40DD-AAFA-0991A97D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846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8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ACBE-9DE1-4829-ACAB-DA06853E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4CE9-EFF4-4961-86EE-D4ED277F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47ECA-0751-46EA-8FE9-6B6899CC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B4151-9A5C-4877-BE3B-F6B2A1A4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B738-6928-44FC-AAA7-5D49F7148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21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1C4A-9C91-4183-8024-768726F9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5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4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F73F-19AE-4114-9E17-8321F10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B034-BFFB-4CC6-BFC4-C1BB3B1E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BA99-25F2-4C0A-AFAC-42501B8AB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9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718-03F7-4907-9DB3-39260B43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B3A4B-66ED-4A83-B1FD-CCF66FC79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2D88-D1BE-4842-95D2-3C9C50F4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59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A8FF2E-AE4E-415D-9A13-B0CD6279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25538"/>
            <a:ext cx="79216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FCEDBF-B77F-42E0-A2F4-ED6F7EA7E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33600"/>
            <a:ext cx="79216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F54465F5-EBA0-4004-AB8A-668A3744C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2A6D784-26CC-4BF8-84D8-83241319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E76D1429-CC9F-4FF3-98C5-FD6456DA16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F0A6957D-93C7-4CCF-B1A7-18435735B6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E35E7E08-E9E0-4DE3-A829-0E26C0E395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BB81025-4F9E-4D78-8053-53C16D74AB7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60B014D5-D295-44E7-AD51-4539ABC08B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205038"/>
            <a:ext cx="7921625" cy="1154112"/>
          </a:xfrm>
        </p:spPr>
        <p:txBody>
          <a:bodyPr/>
          <a:lstStyle/>
          <a:p>
            <a:r>
              <a:rPr lang="en-US" altLang="en-US" dirty="0"/>
              <a:t>CLC 3</a:t>
            </a:r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2D88889D-9D0A-4A87-B76F-34808AE23A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3357563"/>
            <a:ext cx="7921625" cy="576262"/>
          </a:xfrm>
          <a:noFill/>
          <a:ln/>
        </p:spPr>
        <p:txBody>
          <a:bodyPr/>
          <a:lstStyle/>
          <a:p>
            <a:r>
              <a:rPr lang="en-US" altLang="en-US" dirty="0"/>
              <a:t>Ryan Coon Allen Atkins Carrie Assalone</a:t>
            </a:r>
          </a:p>
          <a:p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B30B5F-2372-4F02-923F-B6C49C3D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25538"/>
            <a:ext cx="8213725" cy="936625"/>
          </a:xfrm>
        </p:spPr>
        <p:txBody>
          <a:bodyPr/>
          <a:lstStyle/>
          <a:p>
            <a:r>
              <a:rPr lang="en-US" altLang="en-US" dirty="0"/>
              <a:t>Sorting Algorithm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00206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B30B5F-2372-4F02-923F-B6C49C3D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25538"/>
            <a:ext cx="8213725" cy="936625"/>
          </a:xfrm>
        </p:spPr>
        <p:txBody>
          <a:bodyPr/>
          <a:lstStyle/>
          <a:p>
            <a:r>
              <a:rPr lang="en-US" altLang="en-US" dirty="0"/>
              <a:t>Sorting Algorithm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8588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B30B5F-2372-4F02-923F-B6C49C3D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25538"/>
            <a:ext cx="8213725" cy="936625"/>
          </a:xfrm>
        </p:spPr>
        <p:txBody>
          <a:bodyPr/>
          <a:lstStyle/>
          <a:p>
            <a:r>
              <a:rPr lang="en-US" altLang="en-US" dirty="0"/>
              <a:t>Recursion Trees</a:t>
            </a:r>
            <a:endParaRPr lang="uk-UA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E126C-B40B-4C51-9B1E-ECE76C486A63}"/>
              </a:ext>
            </a:extLst>
          </p:cNvPr>
          <p:cNvSpPr txBox="1"/>
          <p:nvPr/>
        </p:nvSpPr>
        <p:spPr>
          <a:xfrm>
            <a:off x="228600" y="2062162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Futura LT Book"/>
              </a:rPr>
              <a:t>Recursion Tree Method is a pictorial representation of an iteration method which is in the form of a tree where at each level nodes are expanded.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In general, we consider the second term in recurrence as root.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It is useful when the divide &amp; Conquer algorithm is used.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It is sometimes difficult to produce a good guess. In Recursion tree, each root and child represents the cost of a single subproblem.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We sum the costs within each of the levels of the tree to obtain a set of pre-level costs and then sum all pre-level costs to determine the total cost of all levels of the recursion.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A Recursion Tree is best used to generate a good guess, which can be verified by the Substitution Method.</a:t>
            </a:r>
            <a:endParaRPr lang="en-US" sz="1800" dirty="0">
              <a:latin typeface="Futura LT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>
            <a:extLst>
              <a:ext uri="{FF2B5EF4-FFF2-40B4-BE49-F238E27FC236}">
                <a16:creationId xmlns:a16="http://schemas.microsoft.com/office/drawing/2014/main" id="{C31A21DD-A767-4EB2-BFBB-C21CBFBF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8810"/>
            <a:ext cx="7467600" cy="30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17D065-B976-4AB9-AF7C-5322AC60BB9F}"/>
              </a:ext>
            </a:extLst>
          </p:cNvPr>
          <p:cNvSpPr txBox="1"/>
          <p:nvPr/>
        </p:nvSpPr>
        <p:spPr>
          <a:xfrm>
            <a:off x="3618854" y="5257800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Parts of a tree</a:t>
            </a:r>
          </a:p>
        </p:txBody>
      </p:sp>
    </p:spTree>
    <p:extLst>
      <p:ext uri="{BB962C8B-B14F-4D97-AF65-F5344CB8AC3E}">
        <p14:creationId xmlns:p14="http://schemas.microsoft.com/office/powerpoint/2010/main" val="17513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AC458-A214-4255-BD0D-6E5F3BFC9588}"/>
              </a:ext>
            </a:extLst>
          </p:cNvPr>
          <p:cNvSpPr txBox="1"/>
          <p:nvPr/>
        </p:nvSpPr>
        <p:spPr>
          <a:xfrm>
            <a:off x="381000" y="15240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Futura LT Book"/>
              </a:rPr>
              <a:t>Three of most common ways to traverse a tree are known as in-order, pre-order, and post-order.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 An in-order traversal visits each of the nodes in order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 In a preorder traversal, we first print ourself, then we print all the nodes to the left of us, and then we print all the nodes to the right of ourself.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In a post-order traversal, we visit everything to the left of us, then everything to the right of us, and then finally ourself.</a:t>
            </a:r>
            <a:endParaRPr lang="en-US" sz="1800" dirty="0">
              <a:latin typeface="Futura LT Book"/>
            </a:endParaRPr>
          </a:p>
        </p:txBody>
      </p:sp>
    </p:spTree>
    <p:extLst>
      <p:ext uri="{BB962C8B-B14F-4D97-AF65-F5344CB8AC3E}">
        <p14:creationId xmlns:p14="http://schemas.microsoft.com/office/powerpoint/2010/main" val="218985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>
            <a:extLst>
              <a:ext uri="{FF2B5EF4-FFF2-40B4-BE49-F238E27FC236}">
                <a16:creationId xmlns:a16="http://schemas.microsoft.com/office/drawing/2014/main" id="{897C0521-6BD8-445A-B5F4-85999495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55" y="1219200"/>
            <a:ext cx="544748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B1E13-C6FB-46EE-80AB-9BC708C3FFE0}"/>
              </a:ext>
            </a:extLst>
          </p:cNvPr>
          <p:cNvSpPr txBox="1"/>
          <p:nvPr/>
        </p:nvSpPr>
        <p:spPr>
          <a:xfrm>
            <a:off x="1143000" y="37338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Futura LT Book"/>
              </a:rPr>
              <a:t>It may seem that the in-order traversal would be difficult to implement. However, using recursion it can be done in four lines of code.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1" dirty="0">
                <a:effectLst/>
                <a:latin typeface="Futura LT Book"/>
              </a:rPr>
              <a:t>void print_inorder(tree_t *tree) { if (tree!=NULL) { print_inorder(tree-&gt;left); printf("%d\n", tree-&gt;data); print_inorder(tree-&gt;right); } }</a:t>
            </a:r>
            <a:endParaRPr lang="en-US" sz="1800" dirty="0">
              <a:latin typeface="Futura LT Book"/>
            </a:endParaRPr>
          </a:p>
        </p:txBody>
      </p:sp>
    </p:spTree>
    <p:extLst>
      <p:ext uri="{BB962C8B-B14F-4D97-AF65-F5344CB8AC3E}">
        <p14:creationId xmlns:p14="http://schemas.microsoft.com/office/powerpoint/2010/main" val="355895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EB612925-B21C-42D3-96D7-C9355C1E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1975" cy="1138237"/>
          </a:xfrm>
        </p:spPr>
        <p:txBody>
          <a:bodyPr/>
          <a:lstStyle/>
          <a:p>
            <a:r>
              <a:rPr lang="en-US" altLang="en-US" dirty="0"/>
              <a:t>Trace Recursive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103782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EB612925-B21C-42D3-96D7-C9355C1E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1975" cy="1138237"/>
          </a:xfrm>
        </p:spPr>
        <p:txBody>
          <a:bodyPr/>
          <a:lstStyle/>
          <a:p>
            <a:r>
              <a:rPr lang="en-US" altLang="en-US" dirty="0"/>
              <a:t>Trace Recursive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325761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EB612925-B21C-42D3-96D7-C9355C1E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1975" cy="1138237"/>
          </a:xfrm>
        </p:spPr>
        <p:txBody>
          <a:bodyPr/>
          <a:lstStyle/>
          <a:p>
            <a:r>
              <a:rPr lang="en-US" altLang="en-US" dirty="0"/>
              <a:t>Trace Recursive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89554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B30B5F-2372-4F02-923F-B6C49C3D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25538"/>
            <a:ext cx="8213725" cy="936625"/>
          </a:xfrm>
        </p:spPr>
        <p:txBody>
          <a:bodyPr/>
          <a:lstStyle/>
          <a:p>
            <a:r>
              <a:rPr lang="en-US" altLang="en-US" dirty="0"/>
              <a:t>Sorting Algorithm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779586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</TotalTime>
  <Words>332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Futura LT Book</vt:lpstr>
      <vt:lpstr>template</vt:lpstr>
      <vt:lpstr>Custom Design</vt:lpstr>
      <vt:lpstr>CLC 3</vt:lpstr>
      <vt:lpstr>Recursion Trees</vt:lpstr>
      <vt:lpstr>PowerPoint Presentation</vt:lpstr>
      <vt:lpstr>PowerPoint Presentation</vt:lpstr>
      <vt:lpstr>PowerPoint Presentation</vt:lpstr>
      <vt:lpstr>Trace Recursive Algorithms</vt:lpstr>
      <vt:lpstr>Trace Recursive Algorithms</vt:lpstr>
      <vt:lpstr>Trace Recursive Algorithms</vt:lpstr>
      <vt:lpstr>Sorting Algorithm</vt:lpstr>
      <vt:lpstr>Sorting Algorithm</vt:lpstr>
      <vt:lpstr>Sorting Algorithm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3</dc:title>
  <dc:creator>r coon</dc:creator>
  <cp:lastModifiedBy>r coon</cp:lastModifiedBy>
  <cp:revision>4</cp:revision>
  <dcterms:created xsi:type="dcterms:W3CDTF">2021-12-06T23:33:03Z</dcterms:created>
  <dcterms:modified xsi:type="dcterms:W3CDTF">2021-12-07T01:17:23Z</dcterms:modified>
</cp:coreProperties>
</file>