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0D3AC2-BB2E-4A88-A6D1-27EBA17E511A}">
  <a:tblStyle styleId="{020D3AC2-BB2E-4A88-A6D1-27EBA17E5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20C13B-4CD1-4BAD-B3A2-3237BE61D3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9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3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9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9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Divide and Conquer</a:t>
            </a:r>
            <a:br>
              <a:rPr lang="en-US" dirty="0"/>
            </a:br>
            <a:r>
              <a:rPr lang="en-US" dirty="0"/>
              <a:t>Algorithms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Topic 4 Discussion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Ryan Coon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 and Conquer Algorithms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Divide and Conquer is an algorithmic pattern. In algorithmic methods, the design is to take a dispute on a huge input, break the input into minor pieces, decide the problem on each of the small pieces, and then merge the piecewise solutions into a global solution. This mechanism of solving the problem is called the Divide &amp; Conquer Strategy.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just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Divide and Conquer algorithm consists of a dispute using the following three steps.</a:t>
            </a:r>
          </a:p>
          <a:p>
            <a:pPr marL="114300" indent="0" algn="just">
              <a:buNone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Divide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the original problem into a set of subproblems.</a:t>
            </a:r>
          </a:p>
          <a:p>
            <a:pPr algn="just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Conquer: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Solve every subproblem individually, recursively.</a:t>
            </a:r>
          </a:p>
          <a:p>
            <a:pPr algn="just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</a:rPr>
              <a:t>Combine: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Put together the solutions of the subproblems to get the solution to the whole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 and Conquer Algorithms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3160059"/>
            <a:ext cx="7704000" cy="1266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Divide and Conquer Introduction">
            <a:extLst>
              <a:ext uri="{FF2B5EF4-FFF2-40B4-BE49-F238E27FC236}">
                <a16:creationId xmlns:a16="http://schemas.microsoft.com/office/drawing/2014/main" id="{8FE0324C-9730-407C-8DBE-7D1180C1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94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 and Conquer Algorithms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Applications of Divide and Conquer Approach: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Binary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Quicksort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Merge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Closest Pair of 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Strassen’s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Cooley-Tukey Fast Fourier Transform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Karatsuba algorithm for fast multiplication</a:t>
            </a: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 and Conquer Algorithms</a:t>
            </a:r>
            <a:endParaRPr lang="en-US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2735894" cy="2995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5FB6F-39A4-40BC-8E8F-9B6BEBF46BDE}"/>
              </a:ext>
            </a:extLst>
          </p:cNvPr>
          <p:cNvSpPr txBox="1"/>
          <p:nvPr/>
        </p:nvSpPr>
        <p:spPr>
          <a:xfrm>
            <a:off x="930495" y="957739"/>
            <a:ext cx="70256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/>
              </a:rPr>
              <a:t>Tend to successfully solve one of the biggest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nahe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It efficiently uses cache memory without occupying much space because it solves simple subproblems within the cache memory instead of accessing the slower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nahei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      It is more proficient than that of its counterpart Brute Force technique.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nahei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/>
              </a:rPr>
              <a:t>      </a:t>
            </a: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Since these algorithms inhibit parallelism, it does not involve any modification and is        handled by systems incorporating parallel processing.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Anaheim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naheim"/>
              </a:rPr>
              <a:t>Disadvantages: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Since most of its algorithms are designed by incorporating recursion, so it necessitates high memory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nahei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An explicit stack may overuse the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nahei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It may even crash the system if the recursion is performed rigorously greater than the stack present in the CPU.</a:t>
            </a:r>
          </a:p>
          <a:p>
            <a:br>
              <a:rPr lang="en-US" dirty="0">
                <a:solidFill>
                  <a:schemeClr val="bg1"/>
                </a:solidFill>
                <a:latin typeface="Anaheim"/>
              </a:rPr>
            </a:br>
            <a:endParaRPr lang="en-US" dirty="0">
              <a:solidFill>
                <a:schemeClr val="bg1"/>
              </a:solidFill>
              <a:latin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50359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 Analysis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331800" y="1337982"/>
            <a:ext cx="2735894" cy="1183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Runs in O(nlogn) time complexity.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25AE-EF22-4564-BDC9-68A911A07A68}"/>
              </a:ext>
            </a:extLst>
          </p:cNvPr>
          <p:cNvSpPr txBox="1"/>
          <p:nvPr/>
        </p:nvSpPr>
        <p:spPr>
          <a:xfrm>
            <a:off x="4699747" y="1405218"/>
            <a:ext cx="3859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Anaheim"/>
              </a:rPr>
              <a:t> </a:t>
            </a:r>
            <a:endParaRPr lang="en-US" sz="1100" dirty="0">
              <a:solidFill>
                <a:schemeClr val="bg1"/>
              </a:solidFill>
              <a:latin typeface="Anaheim"/>
            </a:endParaRPr>
          </a:p>
        </p:txBody>
      </p:sp>
      <p:pic>
        <p:nvPicPr>
          <p:cNvPr id="9" name="Picture 2" descr="Image result for big o complexity chart">
            <a:extLst>
              <a:ext uri="{FF2B5EF4-FFF2-40B4-BE49-F238E27FC236}">
                <a16:creationId xmlns:a16="http://schemas.microsoft.com/office/drawing/2014/main" id="{DDC28B52-4CA7-4F79-A383-991E25D31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16" y="2571750"/>
            <a:ext cx="3151094" cy="21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0960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312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Arial</vt:lpstr>
      <vt:lpstr>Overpass Mono</vt:lpstr>
      <vt:lpstr>Roboto</vt:lpstr>
      <vt:lpstr>Roboto Condensed Light</vt:lpstr>
      <vt:lpstr>Programming Lesson by Slidesgo</vt:lpstr>
      <vt:lpstr>Divide and Conquer Algorithms</vt:lpstr>
      <vt:lpstr>Divide and Conquer Algorithms</vt:lpstr>
      <vt:lpstr>Divide and Conquer Algorithms</vt:lpstr>
      <vt:lpstr>Divide and Conquer Algorithms</vt:lpstr>
      <vt:lpstr>Divide and Conquer Algorithms</vt:lpstr>
      <vt:lpstr>Big 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Singly-Linked List</dc:title>
  <dc:creator>r coon</dc:creator>
  <cp:lastModifiedBy>r coon</cp:lastModifiedBy>
  <cp:revision>4</cp:revision>
  <dcterms:modified xsi:type="dcterms:W3CDTF">2021-12-07T01:31:08Z</dcterms:modified>
</cp:coreProperties>
</file>