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7"/>
  </p:notesMasterIdLst>
  <p:sldIdLst>
    <p:sldId id="256" r:id="rId2"/>
    <p:sldId id="257" r:id="rId3"/>
    <p:sldId id="260" r:id="rId4"/>
    <p:sldId id="259" r:id="rId5"/>
    <p:sldId id="258"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0D3AC2-BB2E-4A88-A6D1-27EBA17E511A}">
  <a:tblStyle styleId="{020D3AC2-BB2E-4A88-A6D1-27EBA17E5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720C13B-4CD1-4BAD-B3A2-3237BE61D32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995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753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394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a:t>Backtracking Algorithms</a:t>
            </a:r>
            <a:endParaRPr dirty="0"/>
          </a:p>
        </p:txBody>
      </p:sp>
      <p:sp>
        <p:nvSpPr>
          <p:cNvPr id="335" name="Google Shape;335;p27"/>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solidFill>
                  <a:schemeClr val="dk2"/>
                </a:solidFill>
              </a:rPr>
              <a:t>Topic 4 Discussion 2</a:t>
            </a:r>
          </a:p>
          <a:p>
            <a:pPr marL="0" lvl="0" indent="0" algn="l" rtl="0">
              <a:spcBef>
                <a:spcPts val="0"/>
              </a:spcBef>
              <a:spcAft>
                <a:spcPts val="0"/>
              </a:spcAft>
              <a:buNone/>
            </a:pPr>
            <a:r>
              <a:rPr lang="en" sz="2100" dirty="0">
                <a:solidFill>
                  <a:schemeClr val="dk2"/>
                </a:solidFill>
              </a:rPr>
              <a:t>Ryan Coon</a:t>
            </a:r>
            <a:endParaRPr sz="2100" dirty="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Backtracking</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FFFFFF"/>
                </a:solidFill>
                <a:effectLst/>
              </a:rPr>
              <a:t>Backtracking is an algorithmic-technique for solving problems recursively by trying to build a solution incrementally, one piece at a time, removing those solutions that fail to satisfy the constraints of the problem at any point of time (by time, here, is referred to the time elapsed till reaching any level of the search tree).</a:t>
            </a:r>
            <a:endParaRPr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8 Queen Problem</a:t>
            </a:r>
            <a:endParaRPr dirty="0"/>
          </a:p>
        </p:txBody>
      </p:sp>
      <p:sp>
        <p:nvSpPr>
          <p:cNvPr id="341" name="Google Shape;341;p28"/>
          <p:cNvSpPr txBox="1">
            <a:spLocks noGrp="1"/>
          </p:cNvSpPr>
          <p:nvPr>
            <p:ph type="subTitle" idx="1"/>
          </p:nvPr>
        </p:nvSpPr>
        <p:spPr>
          <a:xfrm flipH="1">
            <a:off x="720000" y="3160059"/>
            <a:ext cx="7704000" cy="12663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endParaRPr dirty="0"/>
          </a:p>
        </p:txBody>
      </p:sp>
      <p:sp>
        <p:nvSpPr>
          <p:cNvPr id="4" name="TextBox 3">
            <a:extLst>
              <a:ext uri="{FF2B5EF4-FFF2-40B4-BE49-F238E27FC236}">
                <a16:creationId xmlns:a16="http://schemas.microsoft.com/office/drawing/2014/main" id="{826D8FA4-C869-4D45-B001-392D0AE0DB99}"/>
              </a:ext>
            </a:extLst>
          </p:cNvPr>
          <p:cNvSpPr txBox="1"/>
          <p:nvPr/>
        </p:nvSpPr>
        <p:spPr>
          <a:xfrm>
            <a:off x="249382" y="1073727"/>
            <a:ext cx="8686800" cy="2462213"/>
          </a:xfrm>
          <a:prstGeom prst="rect">
            <a:avLst/>
          </a:prstGeom>
          <a:noFill/>
        </p:spPr>
        <p:txBody>
          <a:bodyPr wrap="square" rtlCol="0">
            <a:spAutoFit/>
          </a:bodyPr>
          <a:lstStyle/>
          <a:p>
            <a:r>
              <a:rPr lang="en-US" i="0" dirty="0">
                <a:solidFill>
                  <a:schemeClr val="bg1"/>
                </a:solidFill>
                <a:effectLst/>
                <a:latin typeface="Anaheim"/>
              </a:rPr>
              <a:t>You are given an 8x8 chessboard, find a way to place 8 queens such that no queen can attack any other queen on the chessboard. A queen can only be attacked if it lies on the same row, or same column, or the same diagonal of any other queen.</a:t>
            </a:r>
          </a:p>
          <a:p>
            <a:endParaRPr lang="en-US" dirty="0">
              <a:solidFill>
                <a:schemeClr val="bg1"/>
              </a:solidFill>
              <a:latin typeface="Anaheim"/>
            </a:endParaRPr>
          </a:p>
          <a:p>
            <a:pPr algn="l" fontAlgn="base"/>
            <a:r>
              <a:rPr lang="en-US" i="0" dirty="0">
                <a:solidFill>
                  <a:schemeClr val="bg1"/>
                </a:solidFill>
                <a:effectLst/>
                <a:latin typeface="Anaheim"/>
              </a:rPr>
              <a:t>To solve this problem, we will make use of the Backtracking algorithm. The backtracking algorithm, in general checks all possible configurations and test whether the required result is obtained or not. For the given problem, we will explore all possible positions the queens can be relatively placed at. The solution will be correct when the number of placed queens = 8.</a:t>
            </a:r>
          </a:p>
          <a:p>
            <a:pPr algn="l" fontAlgn="base"/>
            <a:endParaRPr lang="en-US" i="0" dirty="0">
              <a:solidFill>
                <a:schemeClr val="bg1"/>
              </a:solidFill>
              <a:effectLst/>
              <a:latin typeface="Anaheim"/>
            </a:endParaRPr>
          </a:p>
          <a:p>
            <a:pPr algn="l" fontAlgn="base"/>
            <a:r>
              <a:rPr lang="en-US" i="0" dirty="0">
                <a:solidFill>
                  <a:schemeClr val="bg1"/>
                </a:solidFill>
                <a:effectLst/>
                <a:latin typeface="Anaheim"/>
              </a:rPr>
              <a:t>The time complexity of this approach is O(N!).</a:t>
            </a:r>
          </a:p>
          <a:p>
            <a:endParaRPr lang="en-US" dirty="0">
              <a:solidFill>
                <a:schemeClr val="bg1"/>
              </a:solidFill>
              <a:latin typeface="Anaheim"/>
            </a:endParaRPr>
          </a:p>
        </p:txBody>
      </p:sp>
    </p:spTree>
    <p:extLst>
      <p:ext uri="{BB962C8B-B14F-4D97-AF65-F5344CB8AC3E}">
        <p14:creationId xmlns:p14="http://schemas.microsoft.com/office/powerpoint/2010/main" val="424037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8 Queens Problem</a:t>
            </a:r>
            <a:endParaRPr dirty="0"/>
          </a:p>
        </p:txBody>
      </p:sp>
      <p:sp>
        <p:nvSpPr>
          <p:cNvPr id="341" name="Google Shape;341;p28"/>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p>
            <a:pPr marL="0" indent="0">
              <a:buNone/>
            </a:pPr>
            <a:r>
              <a:rPr lang="en-US" sz="1600" b="0" i="0" dirty="0">
                <a:solidFill>
                  <a:schemeClr val="bg1"/>
                </a:solidFill>
                <a:effectLst/>
              </a:rPr>
              <a:t>The idea is to place the queens one after the other in columns, and check if previously placed queens cannot attack the current queen we're about to place. If we find such a row, we return true and put the row and column as part of the solution matrix. If such a column does not exist, we return false and backtrack. </a:t>
            </a:r>
          </a:p>
        </p:txBody>
      </p:sp>
    </p:spTree>
    <p:extLst>
      <p:ext uri="{BB962C8B-B14F-4D97-AF65-F5344CB8AC3E}">
        <p14:creationId xmlns:p14="http://schemas.microsoft.com/office/powerpoint/2010/main" val="5615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 O Analysis</a:t>
            </a:r>
            <a:endParaRPr dirty="0"/>
          </a:p>
        </p:txBody>
      </p:sp>
      <p:sp>
        <p:nvSpPr>
          <p:cNvPr id="341" name="Google Shape;341;p28"/>
          <p:cNvSpPr txBox="1">
            <a:spLocks noGrp="1"/>
          </p:cNvSpPr>
          <p:nvPr>
            <p:ph type="subTitle" idx="1"/>
          </p:nvPr>
        </p:nvSpPr>
        <p:spPr>
          <a:xfrm flipH="1">
            <a:off x="3331800" y="1337982"/>
            <a:ext cx="2735894" cy="11835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a:p>
            <a:pPr marL="0" lvl="0" indent="0" algn="l" rtl="0">
              <a:spcBef>
                <a:spcPts val="0"/>
              </a:spcBef>
              <a:spcAft>
                <a:spcPts val="0"/>
              </a:spcAft>
              <a:buNone/>
            </a:pPr>
            <a:r>
              <a:rPr lang="en-US" dirty="0"/>
              <a:t>Backtracking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Runs in O(n!) time complexity.</a:t>
            </a:r>
            <a:endParaRPr dirty="0"/>
          </a:p>
        </p:txBody>
      </p:sp>
      <p:sp>
        <p:nvSpPr>
          <p:cNvPr id="3" name="TextBox 2">
            <a:extLst>
              <a:ext uri="{FF2B5EF4-FFF2-40B4-BE49-F238E27FC236}">
                <a16:creationId xmlns:a16="http://schemas.microsoft.com/office/drawing/2014/main" id="{A73825AE-EF22-4564-BDC9-68A911A07A68}"/>
              </a:ext>
            </a:extLst>
          </p:cNvPr>
          <p:cNvSpPr txBox="1"/>
          <p:nvPr/>
        </p:nvSpPr>
        <p:spPr>
          <a:xfrm>
            <a:off x="4699747" y="1405218"/>
            <a:ext cx="3859306" cy="261610"/>
          </a:xfrm>
          <a:prstGeom prst="rect">
            <a:avLst/>
          </a:prstGeom>
          <a:noFill/>
        </p:spPr>
        <p:txBody>
          <a:bodyPr wrap="square" rtlCol="0">
            <a:spAutoFit/>
          </a:bodyPr>
          <a:lstStyle/>
          <a:p>
            <a:pPr algn="just"/>
            <a:r>
              <a:rPr lang="en-US" sz="1100" b="0" i="0" dirty="0">
                <a:solidFill>
                  <a:schemeClr val="bg1"/>
                </a:solidFill>
                <a:effectLst/>
                <a:latin typeface="Anaheim"/>
              </a:rPr>
              <a:t> </a:t>
            </a:r>
            <a:endParaRPr lang="en-US" sz="1100" dirty="0">
              <a:solidFill>
                <a:schemeClr val="bg1"/>
              </a:solidFill>
              <a:latin typeface="Anaheim"/>
            </a:endParaRPr>
          </a:p>
        </p:txBody>
      </p:sp>
      <p:pic>
        <p:nvPicPr>
          <p:cNvPr id="9" name="Picture 2" descr="Image result for big o complexity chart">
            <a:extLst>
              <a:ext uri="{FF2B5EF4-FFF2-40B4-BE49-F238E27FC236}">
                <a16:creationId xmlns:a16="http://schemas.microsoft.com/office/drawing/2014/main" id="{DDC28B52-4CA7-4F79-A383-991E25D3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16" y="2571750"/>
            <a:ext cx="3151094" cy="2193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96047"/>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289</Words>
  <Application>Microsoft Office PowerPoint</Application>
  <PresentationFormat>On-screen Show (16:9)</PresentationFormat>
  <Paragraphs>19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Anaheim</vt:lpstr>
      <vt:lpstr>Arial</vt:lpstr>
      <vt:lpstr>Overpass Mono</vt:lpstr>
      <vt:lpstr>Roboto</vt:lpstr>
      <vt:lpstr>Roboto Condensed Light</vt:lpstr>
      <vt:lpstr>Programming Lesson by Slidesgo</vt:lpstr>
      <vt:lpstr>Backtracking Algorithms</vt:lpstr>
      <vt:lpstr>Backtracking</vt:lpstr>
      <vt:lpstr>8 Queen Problem</vt:lpstr>
      <vt:lpstr>8 Queens Problem</vt:lpstr>
      <vt:lpstr>Big O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Singly-Linked List</dc:title>
  <dc:creator>r coon</dc:creator>
  <cp:lastModifiedBy>r coon</cp:lastModifiedBy>
  <cp:revision>5</cp:revision>
  <dcterms:modified xsi:type="dcterms:W3CDTF">2021-12-07T03:13:32Z</dcterms:modified>
</cp:coreProperties>
</file>