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59" r:id="rId5"/>
    <p:sldId id="264" r:id="rId6"/>
    <p:sldId id="263" r:id="rId7"/>
    <p:sldId id="262" r:id="rId8"/>
    <p:sldId id="261" r:id="rId9"/>
    <p:sldId id="260" r:id="rId10"/>
    <p:sldId id="266" r:id="rId11"/>
    <p:sldId id="267" r:id="rId12"/>
    <p:sldId id="269" r:id="rId13"/>
    <p:sldId id="268" r:id="rId14"/>
    <p:sldId id="270" r:id="rId1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Futura LT Book" pitchFamily="2" charset="0"/>
        <a:ea typeface="굴림" panose="020B0600000101010101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223"/>
    <a:srgbClr val="397B0D"/>
    <a:srgbClr val="000000"/>
    <a:srgbClr val="00499F"/>
    <a:srgbClr val="0CC1E0"/>
    <a:srgbClr val="666666"/>
    <a:srgbClr val="990D16"/>
    <a:srgbClr val="DD7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43AE898-6A42-4A6E-B024-0CB2A1220E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C6DB100-0C1F-4680-9E1E-A05A5EEC6D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8E7678B3-9EC8-4425-88A6-8AE2465495F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EA489D59-6796-405B-9636-FC211157E6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3FCCBF84-FA89-4922-97BD-A8CA4290D8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60B301F4-83CB-4152-B2C5-E7E83F14F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FE9E3AD0-ACC8-4882-B62F-E27C41D86B5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2C1886D-7B90-474A-899C-E6E8CE94CE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11413" y="4076700"/>
            <a:ext cx="4321175" cy="13684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05E7147-9C7F-440A-B665-BD73E83EE6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11413" y="5516563"/>
            <a:ext cx="4321175" cy="719137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panose="020B0600000101010101" pitchFamily="34" charset="-127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AF29B-5F72-4C2F-97F0-60E4E22B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0A1E7-2B3B-464B-9D8A-59040AA9B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07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7FBE6-99A7-4A90-88E0-89A89CA20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125538"/>
            <a:ext cx="2051050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BF2DF-6C31-498B-928D-A8F76414B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60039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16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B344-ED07-40A3-846A-72D8E62A2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B9C6B-835A-4EAD-8F59-2C3C07CEE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FBAEE-9078-4395-A121-673F576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FCB4-A1B2-49AE-9F97-2AC576F6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F11D-DC2C-405B-92BB-6DFB6B90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6155E-44C5-48B1-B718-35B7021B487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376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80C4-2565-45CB-B7B4-D6C6C02E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2C54-DC2A-4015-ADA2-24177A01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76AB-83D7-4E4A-AB3E-6A1033A1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AE98-1AF5-4235-95DE-009644A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A05C1-C88B-4E81-8086-A7B1E7E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4B80F-66F8-4128-BD8C-E2D5827088D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6443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B509-4E1F-4012-AC03-C4B289F1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9935C-7914-4902-8A9E-82BF93A94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B42E-FA8B-49F7-9F6F-0286EAA8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892C-7A24-4B60-ACCC-F63777C1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BFD5-776C-4B6C-8D05-00C0DCA7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201E2-D8A0-4F44-9924-E7B5E02C586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530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D365-4F4B-41C3-9DAB-B6345A3D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913F-0945-4351-BC36-F2A107FA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20028-3817-4AFF-87AC-E350B1873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144DE-82A2-4B90-9301-636092E0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FEFC-3EDB-4C05-9009-6C71D953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0AF80-A125-49EA-86EE-13D80D12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FF7DA-7959-4668-B793-01253934EDD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94771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69A7-0EB4-411F-A7A7-3E924961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98DE-CB62-4A5F-A008-0EDCDFB51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A310-63F8-48CD-93A7-2D6F0CAC6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8CEF6-4E38-4900-80BA-E809746A0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D15FA-90AB-411F-A6C8-E1E9FFFA4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EB142-588B-4EAC-98B2-2235839E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D9F1C-E235-47E4-9AE2-C74A807C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6E115-6EAE-4416-B6F6-66EF4F95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9258D-86B9-42BE-947A-DCF9D90F21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27597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4841-9D2E-48E8-AA0A-22C98DDE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51D47-6A73-46FD-BCF4-FE38D2AD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9147B-4902-4141-9A2B-E02F75A9D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CFC4E-1DB1-4990-9F20-8547F90E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166A55-F8FE-4961-870E-C5DE44AB5F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7559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406D7-E9E8-4678-90B5-E2ECBC2F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ED034-FB70-4852-96BD-A54B86E7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EBF3-C580-4AD0-BEB8-52B7EAE2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C34EA-E7FC-4723-873C-B375EA0CCDF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98598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BAF-560E-476B-867C-EAA440D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9E25-F274-42FB-8D7A-86639165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CF9FF-AC4D-4681-9FEB-49EF606F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97CEB-44CA-4D58-ABB7-AAAA154B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210A2-9F61-4E14-8970-A45B23BB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8A4E9-2FD4-4D7B-9DE2-4957F8C0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808C8-6AA9-4E5F-BC50-D5B4E6D656E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5041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D6AD-253B-4B34-94ED-50B0B030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51A5-BB7B-4531-9125-3E90DC2E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518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D2A4-0E25-43A3-B4CC-AB708066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48700-4DA5-4A8D-9C42-071C9DA48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0AC9E-3ABD-4A65-ACDF-0EBA476BE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D8D84-3EC8-4F98-9AD8-D8A7E7C8F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B85ED-E12A-4A9F-AFA2-6DA73F2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D211C-B54A-4302-A01F-B5B35C53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931C-7596-439D-B1B4-ED3AABAD93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64286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C1E2-02FF-4DC0-AACF-1AABDC61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1BC71-AC62-49A0-9149-34FF6B73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8EAA-C71C-4CB2-B266-88FF95EE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BDA7-769D-4104-AFE8-76AC75C0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AE41-E685-4B40-ADF3-281D576C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B2231-22D1-4DB8-8F22-86A8511723E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79800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253D7-B26E-4314-B327-73DE30A6F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4D3D2-3762-4F39-BEEA-52889DF43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904D-BA26-49DF-8326-44195E3E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1B27-4014-4A41-BB61-CBA52963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9A04-7674-4C4E-8883-0C25AD60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CA5DC-C2DB-4D78-BFD3-2FF708F855D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977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1082-C025-4945-8D01-80318704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9CD73-07CA-4D9C-BE95-1C6F472B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1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96C6-CDA9-4AEB-81EB-0401D54F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8D103-7AB3-4839-A646-2198EF732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2205038"/>
            <a:ext cx="4027487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63431-C8D1-40AA-945B-1E9EA806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205038"/>
            <a:ext cx="4027488" cy="4319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728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2670-2966-4A7F-83F8-B2A488E9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5A0B-23F0-4849-B591-E29BEEFF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379CC-1A13-4945-A354-E56753F07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29F1D-D978-436A-8B9F-25CD5A20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40FF3-6457-4AEB-AD84-FAD3854EA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965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B7AF-6A92-4FF9-869A-CF60DA14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44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5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52E9-C59B-4410-924A-CFA85EFD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CC9F-3DE3-4458-9CF1-A72D7FCE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CC4AC-5CD6-425E-9013-A18B156C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068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8427-E1A1-46DC-8BB7-F50B3DEC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70A06-99DE-4806-9D17-4941341D7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63A3-923D-49F5-BBFB-A92894014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91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783F4DC-E563-4710-9089-4E0D20551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25538"/>
            <a:ext cx="8207375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8998BA-E4B6-4081-8ACC-95DCBBFF9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205038"/>
            <a:ext cx="820737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600000101010101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2C246BBE-E554-4DAC-A381-E8CCB5917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DEEC3CE7-5E26-4807-9EC4-6EB2E166E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390E8BE1-2E18-4977-9B64-4EC7219085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CD4A0618-F7A7-4D9F-8C44-53D2AF15BB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CA5251E6-EF46-4329-9A98-A658338DAC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F4FFF628-C8FD-468E-BA8C-5CF1504A65AC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51AD5BD0-4E9A-4C57-9B90-AEC837A189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3716338"/>
            <a:ext cx="5330825" cy="1728787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50000"/>
                  </a:schemeClr>
                </a:solidFill>
              </a:rPr>
              <a:t>CLC – Assignment 4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2285D566-2ABF-40B3-9AA1-CCC25509AD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05000" y="5516563"/>
            <a:ext cx="5334000" cy="674687"/>
          </a:xfrm>
        </p:spPr>
        <p:txBody>
          <a:bodyPr/>
          <a:lstStyle/>
          <a:p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Ryan Coon  Allen Atkins Carrie Assalone</a:t>
            </a:r>
          </a:p>
          <a:p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CST-201</a:t>
            </a:r>
          </a:p>
          <a:p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Prof. Jeremy Wright</a:t>
            </a:r>
          </a:p>
          <a:p>
            <a:r>
              <a:rPr lang="en-US" altLang="en-US" sz="1600" dirty="0">
                <a:solidFill>
                  <a:schemeClr val="tx1">
                    <a:lumMod val="50000"/>
                  </a:schemeClr>
                </a:solidFill>
              </a:rPr>
              <a:t>December 19, 2021</a:t>
            </a:r>
            <a:endParaRPr lang="uk-UA" alt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C2A54-BDC6-486D-A7A5-2C98D01B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1000"/>
            <a:ext cx="5591175" cy="243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09B8CB-5101-4DD4-936C-D5200B9DDBB9}"/>
              </a:ext>
            </a:extLst>
          </p:cNvPr>
          <p:cNvSpPr txBox="1"/>
          <p:nvPr/>
        </p:nvSpPr>
        <p:spPr>
          <a:xfrm>
            <a:off x="2133600" y="3429000"/>
            <a:ext cx="6773008" cy="3001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Now, considering the formula above for the number of nodes in a full binary search tree: </a:t>
            </a: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n = 2d+1 − 1 </a:t>
            </a:r>
          </a:p>
          <a:p>
            <a:endParaRPr lang="en-US" sz="1200" dirty="0">
              <a:solidFill>
                <a:schemeClr val="tx1"/>
              </a:solidFill>
              <a:latin typeface="+mj-lt"/>
            </a:endParaRPr>
          </a:p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Solving for d, we get: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 + 1 = 2</a:t>
            </a:r>
            <a:r>
              <a:rPr lang="en-US" sz="1200" baseline="30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d+1</a:t>
            </a:r>
            <a:endParaRPr lang="en-US" sz="12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lg(n + 1) = lg(2</a:t>
            </a:r>
            <a:r>
              <a:rPr lang="en-US" sz="1200" baseline="30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d+1</a:t>
            </a: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lg(n + 1) = (d + 1)lg(2)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lg(n + 1) = d + 1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 = lg(n + 1) –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 = [lg(n)]</a:t>
            </a:r>
          </a:p>
          <a:p>
            <a:endParaRPr lang="en-US" sz="1200" dirty="0">
              <a:solidFill>
                <a:schemeClr val="tx1"/>
              </a:solidFill>
              <a:latin typeface="+mj-lt"/>
            </a:endParaRPr>
          </a:p>
          <a:p>
            <a:endParaRPr lang="en-US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667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DA3D8F-3F6E-4DCD-97F7-E794ADE8E9CF}"/>
              </a:ext>
            </a:extLst>
          </p:cNvPr>
          <p:cNvSpPr txBox="1"/>
          <p:nvPr/>
        </p:nvSpPr>
        <p:spPr>
          <a:xfrm>
            <a:off x="1981200" y="2667000"/>
            <a:ext cx="6904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For example, the depth of a full binary search tree with 15 nodes is 3. In other words, the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depth of a binary search tree with n nodes can be no less than lg(n) and so the running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time of the find, insert and delete algorithms can be no less than lg(n). A full binary search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tree is said to be balanced because every node's proper descendants are divided evenly </a:t>
            </a:r>
          </a:p>
          <a:p>
            <a:r>
              <a:rPr lang="en-US" sz="1200" dirty="0">
                <a:solidFill>
                  <a:schemeClr val="tx1"/>
                </a:solidFill>
              </a:rPr>
              <a:t>between its left and right subtrees. Thus, the search algorithm employed by the find, insert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and delete operations perform like a binary search.</a:t>
            </a:r>
          </a:p>
        </p:txBody>
      </p:sp>
    </p:spTree>
    <p:extLst>
      <p:ext uri="{BB962C8B-B14F-4D97-AF65-F5344CB8AC3E}">
        <p14:creationId xmlns:p14="http://schemas.microsoft.com/office/powerpoint/2010/main" val="411808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FA4EFD-DAE2-4269-BED5-6E74D80D31C6}"/>
              </a:ext>
            </a:extLst>
          </p:cNvPr>
          <p:cNvSpPr txBox="1"/>
          <p:nvPr/>
        </p:nvSpPr>
        <p:spPr>
          <a:xfrm>
            <a:off x="1905000" y="609600"/>
            <a:ext cx="7034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As a binary search tree becomes more and more unbalanced, the performance </a:t>
            </a:r>
          </a:p>
          <a:p>
            <a:r>
              <a:rPr lang="en-US" sz="1200" dirty="0">
                <a:solidFill>
                  <a:schemeClr val="tx1"/>
                </a:solidFill>
              </a:rPr>
              <a:t>of the find, insert and delete algorithms degrades until reaching the worst case of O(n),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where n is the number of nodes in the tree. For example, the number of comparisons needed</a:t>
            </a:r>
          </a:p>
          <a:p>
            <a:r>
              <a:rPr lang="en-US" sz="1200" dirty="0">
                <a:solidFill>
                  <a:schemeClr val="tx1"/>
                </a:solidFill>
              </a:rPr>
              <a:t> to find the node marked A in the binary search trees below is 3, which is equal to the</a:t>
            </a:r>
          </a:p>
          <a:p>
            <a:r>
              <a:rPr lang="en-US" sz="1200" dirty="0">
                <a:solidFill>
                  <a:schemeClr val="tx1"/>
                </a:solidFill>
              </a:rPr>
              <a:t> number of nodes.</a:t>
            </a:r>
          </a:p>
        </p:txBody>
      </p:sp>
    </p:spTree>
    <p:extLst>
      <p:ext uri="{BB962C8B-B14F-4D97-AF65-F5344CB8AC3E}">
        <p14:creationId xmlns:p14="http://schemas.microsoft.com/office/powerpoint/2010/main" val="375942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AC935-E300-4620-8DD2-FAC5FD7D1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685800"/>
            <a:ext cx="4867275" cy="1952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D01827-C7CF-4BF1-9222-DB26DB3048D1}"/>
              </a:ext>
            </a:extLst>
          </p:cNvPr>
          <p:cNvSpPr txBox="1"/>
          <p:nvPr/>
        </p:nvSpPr>
        <p:spPr>
          <a:xfrm>
            <a:off x="2057400" y="3352800"/>
            <a:ext cx="67714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Binary search trees, such as those above, in which the nodes are in order so that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all links are to right children (or all are to left children), are called skewed trees.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The average running time of the binary search tree operations is difficult to establish </a:t>
            </a:r>
          </a:p>
          <a:p>
            <a:r>
              <a:rPr lang="en-US" sz="1200" dirty="0">
                <a:solidFill>
                  <a:schemeClr val="tx1"/>
                </a:solidFill>
              </a:rPr>
              <a:t>because it is not clear that all binary search trees are equally likely.1 It has been proven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that when a binary search tree is constructed through a random sequence of insertions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then the average depth of any node is O(lg n).</a:t>
            </a:r>
          </a:p>
        </p:txBody>
      </p:sp>
    </p:spTree>
    <p:extLst>
      <p:ext uri="{BB962C8B-B14F-4D97-AF65-F5344CB8AC3E}">
        <p14:creationId xmlns:p14="http://schemas.microsoft.com/office/powerpoint/2010/main" val="6839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727A4-F793-47F3-9F28-5C3F62E588E7}"/>
              </a:ext>
            </a:extLst>
          </p:cNvPr>
          <p:cNvSpPr txBox="1"/>
          <p:nvPr/>
        </p:nvSpPr>
        <p:spPr>
          <a:xfrm>
            <a:off x="2438400" y="609600"/>
            <a:ext cx="368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Red-Black Tree </a:t>
            </a:r>
          </a:p>
        </p:txBody>
      </p:sp>
    </p:spTree>
    <p:extLst>
      <p:ext uri="{BB962C8B-B14F-4D97-AF65-F5344CB8AC3E}">
        <p14:creationId xmlns:p14="http://schemas.microsoft.com/office/powerpoint/2010/main" val="203340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7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5F96F4-31CC-4118-BC35-67A146B91A9D}"/>
              </a:ext>
            </a:extLst>
          </p:cNvPr>
          <p:cNvSpPr txBox="1"/>
          <p:nvPr/>
        </p:nvSpPr>
        <p:spPr>
          <a:xfrm>
            <a:off x="2362200" y="304800"/>
            <a:ext cx="55402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is a balanced Tree </a:t>
            </a:r>
          </a:p>
          <a:p>
            <a:r>
              <a:rPr lang="en-US" dirty="0">
                <a:solidFill>
                  <a:schemeClr val="tx1"/>
                </a:solidFill>
              </a:rPr>
              <a:t>desirable?</a:t>
            </a:r>
          </a:p>
        </p:txBody>
      </p:sp>
    </p:spTree>
    <p:extLst>
      <p:ext uri="{BB962C8B-B14F-4D97-AF65-F5344CB8AC3E}">
        <p14:creationId xmlns:p14="http://schemas.microsoft.com/office/powerpoint/2010/main" val="282202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69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14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D4355-E5CC-4428-B698-2C408000D9AB}"/>
              </a:ext>
            </a:extLst>
          </p:cNvPr>
          <p:cNvSpPr txBox="1"/>
          <p:nvPr/>
        </p:nvSpPr>
        <p:spPr>
          <a:xfrm>
            <a:off x="2872656" y="381000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Big-O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6DA321-B563-4409-995D-17648B987CB9}"/>
              </a:ext>
            </a:extLst>
          </p:cNvPr>
          <p:cNvSpPr txBox="1"/>
          <p:nvPr/>
        </p:nvSpPr>
        <p:spPr>
          <a:xfrm>
            <a:off x="1905000" y="1524000"/>
            <a:ext cx="721543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Search in a balanced tree –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The find, insert and delete algorithms start at the tree root and a follow path down to, at worst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case, the leaf at the very lowest level. The total number of steps of these algorithms is,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therefore, the largest level of the tree, which is called the depth of the tree. The best (fastest)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running time occurs when the binary search tree is full or balanced – in which case the search </a:t>
            </a:r>
          </a:p>
          <a:p>
            <a:r>
              <a:rPr lang="en-US" sz="1200" dirty="0">
                <a:solidFill>
                  <a:schemeClr val="tx1"/>
                </a:solidFill>
              </a:rPr>
              <a:t>processes used by the algorithms perform like a binary search.</a:t>
            </a:r>
          </a:p>
        </p:txBody>
      </p:sp>
    </p:spTree>
    <p:extLst>
      <p:ext uri="{BB962C8B-B14F-4D97-AF65-F5344CB8AC3E}">
        <p14:creationId xmlns:p14="http://schemas.microsoft.com/office/powerpoint/2010/main" val="234621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149563-F4A0-42C4-97CF-D7D11657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914400"/>
            <a:ext cx="6019800" cy="2009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4D8809-3CF7-4753-A754-00909F3BA23D}"/>
              </a:ext>
            </a:extLst>
          </p:cNvPr>
          <p:cNvSpPr txBox="1"/>
          <p:nvPr/>
        </p:nvSpPr>
        <p:spPr>
          <a:xfrm>
            <a:off x="2133600" y="3962400"/>
            <a:ext cx="67072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A full tree has 1 node at level 0, 2 nodes at level 1, 4 nodes at level 2 and so on. Thus, it </a:t>
            </a:r>
          </a:p>
          <a:p>
            <a:r>
              <a:rPr lang="en-US" sz="1200" dirty="0">
                <a:solidFill>
                  <a:schemeClr val="tx1"/>
                </a:solidFill>
              </a:rPr>
              <a:t>will have 2d nodes at level d. Adding these quantities, the total number of nodes n for a </a:t>
            </a:r>
          </a:p>
          <a:p>
            <a:r>
              <a:rPr lang="en-US" sz="1200" dirty="0">
                <a:solidFill>
                  <a:schemeClr val="tx1"/>
                </a:solidFill>
              </a:rPr>
              <a:t>full binary tree with depth d is: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n = 20 + 21 + 22 + … + 2d = 2d+1 − 1</a:t>
            </a:r>
          </a:p>
        </p:txBody>
      </p:sp>
    </p:spTree>
    <p:extLst>
      <p:ext uri="{BB962C8B-B14F-4D97-AF65-F5344CB8AC3E}">
        <p14:creationId xmlns:p14="http://schemas.microsoft.com/office/powerpoint/2010/main" val="2213958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600000101010101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3125</TotalTime>
  <Words>579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Futura LT Book</vt:lpstr>
      <vt:lpstr>template</vt:lpstr>
      <vt:lpstr>Custom Design</vt:lpstr>
      <vt:lpstr>CLC – Assignment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– Assignment 1</dc:title>
  <dc:creator>r coon</dc:creator>
  <cp:lastModifiedBy>r coon</cp:lastModifiedBy>
  <cp:revision>6</cp:revision>
  <dcterms:created xsi:type="dcterms:W3CDTF">2021-11-19T20:43:48Z</dcterms:created>
  <dcterms:modified xsi:type="dcterms:W3CDTF">2021-12-19T04:25:16Z</dcterms:modified>
</cp:coreProperties>
</file>