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9" r:id="rId4"/>
    <p:sldId id="261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5482B"/>
    <a:srgbClr val="C75806"/>
    <a:srgbClr val="000000"/>
    <a:srgbClr val="00499F"/>
    <a:srgbClr val="0CC1E0"/>
    <a:srgbClr val="C4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5330FD7-7902-43F1-96F2-77D5E8C1D7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3F046AD-EBB8-4D5C-B7A2-F3BBD36530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47A75D4-23B9-4A76-BA23-2F27B3A06E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277A0B3-D010-4987-B8C5-0FF3DE7058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ED4C29D-0BAA-464A-AEAF-53777F98A4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4DD92701-8FBC-410F-8806-68A1782CD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B182D2C-9BD5-4201-AF85-D5DC6212165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6027BE8-BEB0-4C98-B490-CB98BDD6AB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276475"/>
            <a:ext cx="7750175" cy="1081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594EE4-732C-457E-937D-ABA9A251B3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5963" y="3357563"/>
            <a:ext cx="7743825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D2D-9146-4EDA-A995-5A3AB17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F4B4-91CE-42A3-BF40-4BA7033E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8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4C93D-E835-446D-8901-8E334858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1125538"/>
            <a:ext cx="197961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9695-54A0-4F49-84E2-80F4D9002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125538"/>
            <a:ext cx="5789612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54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4536-B61A-49BD-8F46-26E95300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28F6-96CE-4FD3-B8DC-F2B429ED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EA14-24D8-4986-806A-A8B5F7BE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232E-936A-481A-845A-265924DD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6883-02A7-46E2-9F10-1DB2262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0D58C-CF74-4009-B840-90E1F147D63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507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D5B1-69E3-4318-84BE-3BECD72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DF0C-021E-4E1B-A1BD-03CBCC3E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0691-6E5A-4DFC-94C3-A619C680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B8D-855E-40AD-9D46-5859AFC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F66B-958F-4F08-96AB-06D5BF11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CD6BC-CDA1-4BD8-9401-D7155D1C735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987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ABA4-9819-488A-8180-E00BC26C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AB18-B241-4C32-986B-5F0D199E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0A20-4B24-45EE-9A4D-1123B64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0D84-C781-4201-841C-52750FD1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D131-BD1E-4C78-B2E1-BC957014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5D32A-77FE-415D-B5A8-152FFF15D2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565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A2F1-94D2-4CE5-ACB0-EE38EC46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7D3-39D0-4448-8035-CEF88781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CA87-BDAF-42F5-AE2D-0B1BFB4C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7830-B66B-4212-BCA9-3348BE64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4C32-976D-45E5-8715-763633C8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6E1A-8BC3-413F-AE35-DFEEEA55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6DA11-282A-4FA4-8C18-EB1BFE7934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0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A08C-6476-4EC6-AE7E-F7EE27E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BCF3-CB23-4211-A88F-9F8C466C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8403-E79E-419A-8366-D98E4182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F33D-8B7C-46B8-AB4B-13701026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7188-3506-4429-81D6-03567B26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5ACF1-DE02-4B75-AF6E-A452ADA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B2C4C-07DB-4509-B74B-44B6B77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2FDF2-F6C9-4ED8-B3C3-CFF1699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96334-1EFA-4821-A382-6C39466C03E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991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C8A-451C-4F2C-A9D5-3AA6983B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E7C4-BB09-44A6-8398-19B4D34F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3611-BDB6-45A0-9EE0-5F2E48E6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ACC9-A6DE-4945-A757-B10D101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87EF7-46B3-4DF9-A11F-53D63E02EC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457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2BF5-776E-48F1-A1AA-2B8E30D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CF14-607E-4275-B9D7-6AD1BEC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9A98-AED0-4316-9FCF-48CD535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80CDB-CDD8-4131-9172-F9BE82561C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087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6FE4-6996-454B-A48D-E29F1083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F0E5-3E2C-403E-AE82-9F2D202A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9E7D-CC59-471E-9C4D-B14C12CD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262-9E35-4853-97CC-8CD604F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D08BA-5170-4E41-B9CD-8625E015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DBBF-6473-49BB-8B1E-B974139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57F94-9BAD-471C-8E5F-767C5840F4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2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44BB-AB64-487D-BFA8-80B109D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2910-6D61-4DF7-AA2A-40D4A709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63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229-D581-4487-9B6A-155B319B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00B6-2B5C-4998-8F28-BB6153C6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49F15-B160-4F10-9517-522E7748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23CE-0BC2-47ED-96B9-065D6C42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EAC0-08DF-46F8-9241-B353522C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B7A9-877D-4716-88DE-ADD79053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071B1-F2B5-43CA-A40C-11C73B5FA2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76029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A20-353E-47A8-8069-4C8665D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9523D-4A02-4031-822E-864FAA11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8A0-F4FB-461B-BA7E-937743CD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CCA7-963D-49E8-A479-EE0E5434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77E3-1287-4C94-A2FB-6D4ADBBD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A5BFA-8301-4523-8AD1-9159985C14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5531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83B1-472C-42C7-AF63-51DB77D6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6037-47CF-4891-AA69-2F0E04100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1B6C-B1E5-4870-BB45-5D4979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B61F-F17D-4773-A07B-DCE19FD6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DDD7-D0A7-453D-86EE-7F204826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25CF2-3745-4CFF-9EE4-2C399A2B6E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241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DD2-8734-40A3-96D8-AA8A521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CB8-1EE2-44F7-ACE5-7D073461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5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FA0-E31D-4669-AFB7-72E88F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211C-CFD1-4629-B7FF-D06C83D2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33600"/>
            <a:ext cx="3884612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65A1-EF08-40DD-AAFA-0991A97D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846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8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CBE-9DE1-4829-ACAB-DA06853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E9-EFF4-4961-86EE-D4ED277F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7ECA-0751-46EA-8FE9-6B6899CC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4151-9A5C-4877-BE3B-F6B2A1A4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B738-6928-44FC-AAA7-5D49F7148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2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1C4A-9C91-4183-8024-768726F9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5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F73F-19AE-4114-9E17-8321F10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B034-BFFB-4CC6-BFC4-C1BB3B1E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BA99-25F2-4C0A-AFAC-42501B8A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718-03F7-4907-9DB3-39260B43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B3A4B-66ED-4A83-B1FD-CCF66FC79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2D88-D1BE-4842-95D2-3C9C50F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59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A8FF2E-AE4E-415D-9A13-B0CD6279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25538"/>
            <a:ext cx="79216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CEDBF-B77F-42E0-A2F4-ED6F7EA7E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33600"/>
            <a:ext cx="79216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54465F5-EBA0-4004-AB8A-668A3744C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2A6D784-26CC-4BF8-84D8-83241319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E76D1429-CC9F-4FF3-98C5-FD6456DA16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F0A6957D-93C7-4CCF-B1A7-18435735B6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35E7E08-E9E0-4DE3-A829-0E26C0E395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BB81025-4F9E-4D78-8053-53C16D74AB7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60B014D5-D295-44E7-AD51-4539ABC08B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205038"/>
            <a:ext cx="7921625" cy="1154112"/>
          </a:xfrm>
        </p:spPr>
        <p:txBody>
          <a:bodyPr/>
          <a:lstStyle/>
          <a:p>
            <a:r>
              <a:rPr lang="en-US" altLang="en-US" dirty="0"/>
              <a:t>Tree Traversal</a:t>
            </a: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2D88889D-9D0A-4A87-B76F-34808AE23A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3357563"/>
            <a:ext cx="7921625" cy="576262"/>
          </a:xfrm>
          <a:noFill/>
          <a:ln/>
        </p:spPr>
        <p:txBody>
          <a:bodyPr/>
          <a:lstStyle/>
          <a:p>
            <a:r>
              <a:rPr lang="en-US" altLang="en-US" dirty="0"/>
              <a:t>Ryan Coon</a:t>
            </a:r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AC458-A214-4255-BD0D-6E5F3BFC9588}"/>
              </a:ext>
            </a:extLst>
          </p:cNvPr>
          <p:cNvSpPr txBox="1"/>
          <p:nvPr/>
        </p:nvSpPr>
        <p:spPr>
          <a:xfrm>
            <a:off x="381000" y="1524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Three of most common ways to traverse a tree are known as in-order, pre-order, and post-order.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An in-order traversal visits each of the nodes in order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In a preorder traversal, we first print ourself, then we print all the nodes to the left of us, and then we print all the nodes to the right of ourself.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In a post-order traversal, we visit everything to the left of us, then everything to the right of us, and then finally ourself.</a:t>
            </a:r>
            <a:endParaRPr lang="en-US" sz="1800" dirty="0">
              <a:latin typeface="Futura LT Book"/>
            </a:endParaRPr>
          </a:p>
        </p:txBody>
      </p:sp>
    </p:spTree>
    <p:extLst>
      <p:ext uri="{BB962C8B-B14F-4D97-AF65-F5344CB8AC3E}">
        <p14:creationId xmlns:p14="http://schemas.microsoft.com/office/powerpoint/2010/main" val="21898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B1E13-C6FB-46EE-80AB-9BC708C3FFE0}"/>
              </a:ext>
            </a:extLst>
          </p:cNvPr>
          <p:cNvSpPr txBox="1"/>
          <p:nvPr/>
        </p:nvSpPr>
        <p:spPr>
          <a:xfrm>
            <a:off x="533400" y="5334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In the in-order binary tree traversal, we visit the left sub tree than current node and finally the right sub tree. Here is the high-level algorithm for BST in-order traversal.</a:t>
            </a:r>
            <a:endParaRPr lang="en-US" sz="1800" dirty="0">
              <a:latin typeface="+mj-lt"/>
            </a:endParaRPr>
          </a:p>
        </p:txBody>
      </p:sp>
      <p:pic>
        <p:nvPicPr>
          <p:cNvPr id="1026" name="Picture 2" descr="inorder binary tree traversal">
            <a:extLst>
              <a:ext uri="{FF2B5EF4-FFF2-40B4-BE49-F238E27FC236}">
                <a16:creationId xmlns:a16="http://schemas.microsoft.com/office/drawing/2014/main" id="{60E8C1BD-8892-4D74-97C3-FA5A6051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446567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7D66A-C25D-4B28-B49A-0FDC9A9D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95400"/>
            <a:ext cx="723631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B1E13-C6FB-46EE-80AB-9BC708C3FFE0}"/>
              </a:ext>
            </a:extLst>
          </p:cNvPr>
          <p:cNvSpPr txBox="1"/>
          <p:nvPr/>
        </p:nvSpPr>
        <p:spPr>
          <a:xfrm>
            <a:off x="533400" y="5334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The pre-order binary tree traversal involve visit the current node followed by left sub-tree and finally the right sub-tree. Here is a high-level algorithm for preorder BST traversal.</a:t>
            </a:r>
            <a:endParaRPr lang="en-US" sz="1800" dirty="0">
              <a:latin typeface="+mj-lt"/>
            </a:endParaRPr>
          </a:p>
        </p:txBody>
      </p:sp>
      <p:pic>
        <p:nvPicPr>
          <p:cNvPr id="2050" name="Picture 2" descr="pre-order binary search tree traversal.">
            <a:extLst>
              <a:ext uri="{FF2B5EF4-FFF2-40B4-BE49-F238E27FC236}">
                <a16:creationId xmlns:a16="http://schemas.microsoft.com/office/drawing/2014/main" id="{E11CAA7C-6EB6-42DE-81FB-175BAD7B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4946779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5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13FE4-0387-4323-9B63-69017E08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447800"/>
            <a:ext cx="7467601" cy="49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B1E13-C6FB-46EE-80AB-9BC708C3FFE0}"/>
              </a:ext>
            </a:extLst>
          </p:cNvPr>
          <p:cNvSpPr txBox="1"/>
          <p:nvPr/>
        </p:nvSpPr>
        <p:spPr>
          <a:xfrm>
            <a:off x="533400" y="5334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The post-order binary tree traversal, we traverse the left sub tree, the right sub-tree and finally visit the root </a:t>
            </a:r>
            <a:r>
              <a:rPr lang="en-US" sz="1800" b="0" i="0" dirty="0" err="1">
                <a:effectLst/>
                <a:latin typeface="+mj-lt"/>
              </a:rPr>
              <a:t>node.Here</a:t>
            </a:r>
            <a:r>
              <a:rPr lang="en-US" sz="1800" b="0" i="0" dirty="0">
                <a:effectLst/>
                <a:latin typeface="+mj-lt"/>
              </a:rPr>
              <a:t> is the algorithm for the post-order BST traversal.</a:t>
            </a:r>
            <a:endParaRPr lang="en-US" sz="1800" dirty="0">
              <a:latin typeface="+mj-lt"/>
            </a:endParaRPr>
          </a:p>
        </p:txBody>
      </p:sp>
      <p:pic>
        <p:nvPicPr>
          <p:cNvPr id="3074" name="Picture 2" descr="post-order binary search tree traversal">
            <a:extLst>
              <a:ext uri="{FF2B5EF4-FFF2-40B4-BE49-F238E27FC236}">
                <a16:creationId xmlns:a16="http://schemas.microsoft.com/office/drawing/2014/main" id="{96558DDE-6888-49DB-95FC-625BA17F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4698480" cy="29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9B1FA-DF05-46D6-8541-DA450CC0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399"/>
            <a:ext cx="7772400" cy="52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98764-B217-4058-8B3C-780FA1231D0B}"/>
              </a:ext>
            </a:extLst>
          </p:cNvPr>
          <p:cNvSpPr txBox="1"/>
          <p:nvPr/>
        </p:nvSpPr>
        <p:spPr>
          <a:xfrm>
            <a:off x="0" y="1143000"/>
            <a:ext cx="9144000" cy="590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general case, all the traversal algorithms visit each node in a tree exactly once. Therefore, the time complexity of all the traversal algorithms would be O(N) when a tree contains N nodes.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verify the overall time complexity, we’re taking a corner case, and we’re going to find the time complexity to visit all the nodes. If a tree has N nodes, then the time complexity T(N) of the tree can be defined as: T(N) = T(L) + (N - L - 1) + 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 is the number of nodes on the left side of the tree, and C denotes a constant time. Now let’s assume that the given tree is a right-skewed tree. In the case of a right-skewed tree, the left of the tree will be empty. So, L = 0: 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T(0) + (N – 1) + 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+ 2T(0) + T(N – 2) + 2C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3T(0) + T(N -3) + 3C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continue, we’ll get: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(N - 1)T(0) + T(1) + (N – 1)C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T(N) = NT(0) + (N)C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T(0)  denotes traversing an empty tree which takes constant time: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T(N) = NT(0) + (N)C = NC + NC = 2NC = O(N)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verified that all the tree traversal algorithms take O(N) time.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73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296</TotalTime>
  <Words>523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Futura LT Book</vt:lpstr>
      <vt:lpstr>Times New Roman</vt:lpstr>
      <vt:lpstr>template</vt:lpstr>
      <vt:lpstr>Custom Design</vt:lpstr>
      <vt:lpstr>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3</dc:title>
  <dc:creator>r coon</dc:creator>
  <cp:lastModifiedBy>Ryan Coon</cp:lastModifiedBy>
  <cp:revision>7</cp:revision>
  <dcterms:created xsi:type="dcterms:W3CDTF">2021-12-06T23:33:03Z</dcterms:created>
  <dcterms:modified xsi:type="dcterms:W3CDTF">2021-12-16T04:05:48Z</dcterms:modified>
</cp:coreProperties>
</file>