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3"/>
  </p:notesMasterIdLst>
  <p:sldIdLst>
    <p:sldId id="256" r:id="rId2"/>
    <p:sldId id="259" r:id="rId3"/>
    <p:sldId id="260" r:id="rId4"/>
    <p:sldId id="296" r:id="rId5"/>
    <p:sldId id="302" r:id="rId6"/>
    <p:sldId id="303" r:id="rId7"/>
    <p:sldId id="298" r:id="rId8"/>
    <p:sldId id="297" r:id="rId9"/>
    <p:sldId id="299" r:id="rId10"/>
    <p:sldId id="305" r:id="rId11"/>
    <p:sldId id="304" r:id="rId12"/>
  </p:sldIdLst>
  <p:sldSz cx="9144000" cy="5143500" type="screen16x9"/>
  <p:notesSz cx="6858000" cy="9144000"/>
  <p:embeddedFontLst>
    <p:embeddedFont>
      <p:font typeface="Amatic SC" panose="00000500000000000000" pitchFamily="2" charset="-79"/>
      <p:regular r:id="rId14"/>
      <p:bold r:id="rId15"/>
    </p:embeddedFont>
    <p:embeddedFont>
      <p:font typeface="Merriweather" panose="000005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AEDABC-BADD-4293-A472-D3AD88E73092}">
  <a:tblStyle styleId="{8DAEDABC-BADD-4293-A472-D3AD88E730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86F0B6-B751-4789-9B5D-46EEAF9DFC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182" autoAdjust="0"/>
  </p:normalViewPr>
  <p:slideViewPr>
    <p:cSldViewPr snapToGrid="0">
      <p:cViewPr varScale="1">
        <p:scale>
          <a:sx n="138" d="100"/>
          <a:sy n="138" d="100"/>
        </p:scale>
        <p:origin x="75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Code to run: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import java.io.*;</a:t>
            </a:r>
          </a:p>
          <a:p>
            <a:pPr marL="0" lvl="0" indent="0" algn="l" rtl="0">
              <a:spcBef>
                <a:spcPts val="0"/>
              </a:spcBef>
              <a:spcAft>
                <a:spcPts val="0"/>
              </a:spcAft>
              <a:buNone/>
            </a:pPr>
            <a:r>
              <a:rPr lang="en-US" dirty="0"/>
              <a:t>import </a:t>
            </a:r>
            <a:r>
              <a:rPr lang="en-US" dirty="0" err="1"/>
              <a:t>java.util</a:t>
            </a:r>
            <a:r>
              <a:rPr lang="en-US" dirty="0"/>
              <a:t>.*;</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class Radix {</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 A utility function to get maximum value in arr[]</a:t>
            </a:r>
          </a:p>
          <a:p>
            <a:pPr marL="0" lvl="0" indent="0" algn="l" rtl="0">
              <a:spcBef>
                <a:spcPts val="0"/>
              </a:spcBef>
              <a:spcAft>
                <a:spcPts val="0"/>
              </a:spcAft>
              <a:buNone/>
            </a:pPr>
            <a:r>
              <a:rPr lang="en-US" dirty="0"/>
              <a:t>    static int </a:t>
            </a:r>
            <a:r>
              <a:rPr lang="en-US" dirty="0" err="1"/>
              <a:t>getMax</a:t>
            </a:r>
            <a:r>
              <a:rPr lang="en-US" dirty="0"/>
              <a:t>(int arr[], int n)</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int mx = arr[0];</a:t>
            </a:r>
          </a:p>
          <a:p>
            <a:pPr marL="0" lvl="0" indent="0" algn="l" rtl="0">
              <a:spcBef>
                <a:spcPts val="0"/>
              </a:spcBef>
              <a:spcAft>
                <a:spcPts val="0"/>
              </a:spcAft>
              <a:buNone/>
            </a:pPr>
            <a:r>
              <a:rPr lang="en-US" dirty="0"/>
              <a:t>        for (int i = 1; i &lt; n; i++)</a:t>
            </a:r>
          </a:p>
          <a:p>
            <a:pPr marL="0" lvl="0" indent="0" algn="l" rtl="0">
              <a:spcBef>
                <a:spcPts val="0"/>
              </a:spcBef>
              <a:spcAft>
                <a:spcPts val="0"/>
              </a:spcAft>
              <a:buNone/>
            </a:pPr>
            <a:r>
              <a:rPr lang="en-US" dirty="0"/>
              <a:t>            if (arr[i] &gt; mx)</a:t>
            </a:r>
          </a:p>
          <a:p>
            <a:pPr marL="0" lvl="0" indent="0" algn="l" rtl="0">
              <a:spcBef>
                <a:spcPts val="0"/>
              </a:spcBef>
              <a:spcAft>
                <a:spcPts val="0"/>
              </a:spcAft>
              <a:buNone/>
            </a:pPr>
            <a:r>
              <a:rPr lang="en-US" dirty="0"/>
              <a:t>                mx = arr[i];</a:t>
            </a:r>
          </a:p>
          <a:p>
            <a:pPr marL="0" lvl="0" indent="0" algn="l" rtl="0">
              <a:spcBef>
                <a:spcPts val="0"/>
              </a:spcBef>
              <a:spcAft>
                <a:spcPts val="0"/>
              </a:spcAft>
              <a:buNone/>
            </a:pPr>
            <a:r>
              <a:rPr lang="en-US" dirty="0"/>
              <a:t>        return mx;</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 A function to do counting sort of arr[] according to</a:t>
            </a:r>
          </a:p>
          <a:p>
            <a:pPr marL="0" lvl="0" indent="0" algn="l" rtl="0">
              <a:spcBef>
                <a:spcPts val="0"/>
              </a:spcBef>
              <a:spcAft>
                <a:spcPts val="0"/>
              </a:spcAft>
              <a:buNone/>
            </a:pPr>
            <a:r>
              <a:rPr lang="en-US" dirty="0"/>
              <a:t>    // the digit represented by exp.</a:t>
            </a:r>
          </a:p>
          <a:p>
            <a:pPr marL="0" lvl="0" indent="0" algn="l" rtl="0">
              <a:spcBef>
                <a:spcPts val="0"/>
              </a:spcBef>
              <a:spcAft>
                <a:spcPts val="0"/>
              </a:spcAft>
              <a:buNone/>
            </a:pPr>
            <a:r>
              <a:rPr lang="en-US" dirty="0"/>
              <a:t>    static void </a:t>
            </a:r>
            <a:r>
              <a:rPr lang="en-US" dirty="0" err="1"/>
              <a:t>countSort</a:t>
            </a:r>
            <a:r>
              <a:rPr lang="en-US" dirty="0"/>
              <a:t>(int arr[], int n, int exp)</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int output[] = new int[n]; // output array</a:t>
            </a:r>
          </a:p>
          <a:p>
            <a:pPr marL="0" lvl="0" indent="0" algn="l" rtl="0">
              <a:spcBef>
                <a:spcPts val="0"/>
              </a:spcBef>
              <a:spcAft>
                <a:spcPts val="0"/>
              </a:spcAft>
              <a:buNone/>
            </a:pPr>
            <a:r>
              <a:rPr lang="en-US" dirty="0"/>
              <a:t>        int i;</a:t>
            </a:r>
          </a:p>
          <a:p>
            <a:pPr marL="0" lvl="0" indent="0" algn="l" rtl="0">
              <a:spcBef>
                <a:spcPts val="0"/>
              </a:spcBef>
              <a:spcAft>
                <a:spcPts val="0"/>
              </a:spcAft>
              <a:buNone/>
            </a:pPr>
            <a:r>
              <a:rPr lang="en-US" dirty="0"/>
              <a:t>        int count[] = new int[10];</a:t>
            </a:r>
          </a:p>
          <a:p>
            <a:pPr marL="0" lvl="0" indent="0" algn="l" rtl="0">
              <a:spcBef>
                <a:spcPts val="0"/>
              </a:spcBef>
              <a:spcAft>
                <a:spcPts val="0"/>
              </a:spcAft>
              <a:buNone/>
            </a:pPr>
            <a:r>
              <a:rPr lang="en-US" dirty="0"/>
              <a:t>        </a:t>
            </a:r>
            <a:r>
              <a:rPr lang="en-US" dirty="0" err="1"/>
              <a:t>Arrays.fill</a:t>
            </a:r>
            <a:r>
              <a:rPr lang="en-US" dirty="0"/>
              <a:t>(count, 0);</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 Store count of occurrences in count[]</a:t>
            </a:r>
          </a:p>
          <a:p>
            <a:pPr marL="0" lvl="0" indent="0" algn="l" rtl="0">
              <a:spcBef>
                <a:spcPts val="0"/>
              </a:spcBef>
              <a:spcAft>
                <a:spcPts val="0"/>
              </a:spcAft>
              <a:buNone/>
            </a:pPr>
            <a:r>
              <a:rPr lang="en-US" dirty="0"/>
              <a:t>        for (i = 0; i &lt; n; i++)</a:t>
            </a:r>
          </a:p>
          <a:p>
            <a:pPr marL="0" lvl="0" indent="0" algn="l" rtl="0">
              <a:spcBef>
                <a:spcPts val="0"/>
              </a:spcBef>
              <a:spcAft>
                <a:spcPts val="0"/>
              </a:spcAft>
              <a:buNone/>
            </a:pPr>
            <a:r>
              <a:rPr lang="en-US" dirty="0"/>
              <a:t>            count[(arr[i] / exp) % 10]++;</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 Change count[i] so that count[i] now contains</a:t>
            </a:r>
          </a:p>
          <a:p>
            <a:pPr marL="0" lvl="0" indent="0" algn="l" rtl="0">
              <a:spcBef>
                <a:spcPts val="0"/>
              </a:spcBef>
              <a:spcAft>
                <a:spcPts val="0"/>
              </a:spcAft>
              <a:buNone/>
            </a:pPr>
            <a:r>
              <a:rPr lang="en-US" dirty="0"/>
              <a:t>        // actual position of this digit in output[]</a:t>
            </a:r>
          </a:p>
          <a:p>
            <a:pPr marL="0" lvl="0" indent="0" algn="l" rtl="0">
              <a:spcBef>
                <a:spcPts val="0"/>
              </a:spcBef>
              <a:spcAft>
                <a:spcPts val="0"/>
              </a:spcAft>
              <a:buNone/>
            </a:pPr>
            <a:r>
              <a:rPr lang="en-US" dirty="0"/>
              <a:t>        for (i = 1; i &lt; 10; i++)</a:t>
            </a:r>
          </a:p>
          <a:p>
            <a:pPr marL="0" lvl="0" indent="0" algn="l" rtl="0">
              <a:spcBef>
                <a:spcPts val="0"/>
              </a:spcBef>
              <a:spcAft>
                <a:spcPts val="0"/>
              </a:spcAft>
              <a:buNone/>
            </a:pPr>
            <a:r>
              <a:rPr lang="en-US" dirty="0"/>
              <a:t>            count[i] += count[i - 1];</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 Build the output array</a:t>
            </a:r>
          </a:p>
          <a:p>
            <a:pPr marL="0" lvl="0" indent="0" algn="l" rtl="0">
              <a:spcBef>
                <a:spcPts val="0"/>
              </a:spcBef>
              <a:spcAft>
                <a:spcPts val="0"/>
              </a:spcAft>
              <a:buNone/>
            </a:pPr>
            <a:r>
              <a:rPr lang="en-US" dirty="0"/>
              <a:t>        for (i = n - 1; i &gt;= 0; i--) {</a:t>
            </a:r>
          </a:p>
          <a:p>
            <a:pPr marL="0" lvl="0" indent="0" algn="l" rtl="0">
              <a:spcBef>
                <a:spcPts val="0"/>
              </a:spcBef>
              <a:spcAft>
                <a:spcPts val="0"/>
              </a:spcAft>
              <a:buNone/>
            </a:pPr>
            <a:r>
              <a:rPr lang="en-US" dirty="0"/>
              <a:t>            output[count[(arr[i] / exp) % 10] - 1] = arr[i];</a:t>
            </a:r>
          </a:p>
          <a:p>
            <a:pPr marL="0" lvl="0" indent="0" algn="l" rtl="0">
              <a:spcBef>
                <a:spcPts val="0"/>
              </a:spcBef>
              <a:spcAft>
                <a:spcPts val="0"/>
              </a:spcAft>
              <a:buNone/>
            </a:pPr>
            <a:r>
              <a:rPr lang="en-US" dirty="0"/>
              <a:t>            count[(arr[i] / exp) % 10]--;</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 Copy the output array to arr[], so that arr[] now</a:t>
            </a:r>
          </a:p>
          <a:p>
            <a:pPr marL="0" lvl="0" indent="0" algn="l" rtl="0">
              <a:spcBef>
                <a:spcPts val="0"/>
              </a:spcBef>
              <a:spcAft>
                <a:spcPts val="0"/>
              </a:spcAft>
              <a:buNone/>
            </a:pPr>
            <a:r>
              <a:rPr lang="en-US" dirty="0"/>
              <a:t>        // contains sorted numbers according to current digit</a:t>
            </a:r>
          </a:p>
          <a:p>
            <a:pPr marL="0" lvl="0" indent="0" algn="l" rtl="0">
              <a:spcBef>
                <a:spcPts val="0"/>
              </a:spcBef>
              <a:spcAft>
                <a:spcPts val="0"/>
              </a:spcAft>
              <a:buNone/>
            </a:pPr>
            <a:r>
              <a:rPr lang="en-US" dirty="0"/>
              <a:t>        for (i = 0; i &lt; n; i++)</a:t>
            </a:r>
          </a:p>
          <a:p>
            <a:pPr marL="0" lvl="0" indent="0" algn="l" rtl="0">
              <a:spcBef>
                <a:spcPts val="0"/>
              </a:spcBef>
              <a:spcAft>
                <a:spcPts val="0"/>
              </a:spcAft>
              <a:buNone/>
            </a:pPr>
            <a:r>
              <a:rPr lang="en-US" dirty="0"/>
              <a:t>            arr[i] = output[i];</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 The main function to that sorts arr[] of size n using</a:t>
            </a:r>
          </a:p>
          <a:p>
            <a:pPr marL="0" lvl="0" indent="0" algn="l" rtl="0">
              <a:spcBef>
                <a:spcPts val="0"/>
              </a:spcBef>
              <a:spcAft>
                <a:spcPts val="0"/>
              </a:spcAft>
              <a:buNone/>
            </a:pPr>
            <a:r>
              <a:rPr lang="en-US" dirty="0"/>
              <a:t>    // Radix Sort</a:t>
            </a:r>
          </a:p>
          <a:p>
            <a:pPr marL="0" lvl="0" indent="0" algn="l" rtl="0">
              <a:spcBef>
                <a:spcPts val="0"/>
              </a:spcBef>
              <a:spcAft>
                <a:spcPts val="0"/>
              </a:spcAft>
              <a:buNone/>
            </a:pPr>
            <a:r>
              <a:rPr lang="en-US" dirty="0"/>
              <a:t>    static void </a:t>
            </a:r>
            <a:r>
              <a:rPr lang="en-US" dirty="0" err="1"/>
              <a:t>radixsort</a:t>
            </a:r>
            <a:r>
              <a:rPr lang="en-US" dirty="0"/>
              <a:t>(int arr[], int n)</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 Find the maximum number to know number of digits</a:t>
            </a:r>
          </a:p>
          <a:p>
            <a:pPr marL="0" lvl="0" indent="0" algn="l" rtl="0">
              <a:spcBef>
                <a:spcPts val="0"/>
              </a:spcBef>
              <a:spcAft>
                <a:spcPts val="0"/>
              </a:spcAft>
              <a:buNone/>
            </a:pPr>
            <a:r>
              <a:rPr lang="en-US" dirty="0"/>
              <a:t>        int m = </a:t>
            </a:r>
            <a:r>
              <a:rPr lang="en-US" dirty="0" err="1"/>
              <a:t>getMax</a:t>
            </a:r>
            <a:r>
              <a:rPr lang="en-US" dirty="0"/>
              <a:t>(arr, n);</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 Do counting sort for every digit. Note that</a:t>
            </a:r>
          </a:p>
          <a:p>
            <a:pPr marL="0" lvl="0" indent="0" algn="l" rtl="0">
              <a:spcBef>
                <a:spcPts val="0"/>
              </a:spcBef>
              <a:spcAft>
                <a:spcPts val="0"/>
              </a:spcAft>
              <a:buNone/>
            </a:pPr>
            <a:r>
              <a:rPr lang="en-US" dirty="0"/>
              <a:t>        // instead of passing digit number, exp is passed.</a:t>
            </a:r>
          </a:p>
          <a:p>
            <a:pPr marL="0" lvl="0" indent="0" algn="l" rtl="0">
              <a:spcBef>
                <a:spcPts val="0"/>
              </a:spcBef>
              <a:spcAft>
                <a:spcPts val="0"/>
              </a:spcAft>
              <a:buNone/>
            </a:pPr>
            <a:r>
              <a:rPr lang="en-US" dirty="0"/>
              <a:t>        // exp is 10^i where i is current digit number</a:t>
            </a:r>
          </a:p>
          <a:p>
            <a:pPr marL="0" lvl="0" indent="0" algn="l" rtl="0">
              <a:spcBef>
                <a:spcPts val="0"/>
              </a:spcBef>
              <a:spcAft>
                <a:spcPts val="0"/>
              </a:spcAft>
              <a:buNone/>
            </a:pPr>
            <a:r>
              <a:rPr lang="en-US" dirty="0"/>
              <a:t>        for (int exp = 1; m / exp &gt; 0; exp *= 10)</a:t>
            </a:r>
          </a:p>
          <a:p>
            <a:pPr marL="0" lvl="0" indent="0" algn="l" rtl="0">
              <a:spcBef>
                <a:spcPts val="0"/>
              </a:spcBef>
              <a:spcAft>
                <a:spcPts val="0"/>
              </a:spcAft>
              <a:buNone/>
            </a:pPr>
            <a:r>
              <a:rPr lang="en-US" dirty="0"/>
              <a:t>            </a:t>
            </a:r>
            <a:r>
              <a:rPr lang="en-US" dirty="0" err="1"/>
              <a:t>countSort</a:t>
            </a:r>
            <a:r>
              <a:rPr lang="en-US" dirty="0"/>
              <a:t>(arr, n, exp);</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 A utility function to print an array</a:t>
            </a:r>
          </a:p>
          <a:p>
            <a:pPr marL="0" lvl="0" indent="0" algn="l" rtl="0">
              <a:spcBef>
                <a:spcPts val="0"/>
              </a:spcBef>
              <a:spcAft>
                <a:spcPts val="0"/>
              </a:spcAft>
              <a:buNone/>
            </a:pPr>
            <a:r>
              <a:rPr lang="en-US" dirty="0"/>
              <a:t>    static void print(int arr[], int n)</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for (int i = 0; i &lt; n; i++)</a:t>
            </a:r>
          </a:p>
          <a:p>
            <a:pPr marL="0" lvl="0" indent="0" algn="l" rtl="0">
              <a:spcBef>
                <a:spcPts val="0"/>
              </a:spcBef>
              <a:spcAft>
                <a:spcPts val="0"/>
              </a:spcAft>
              <a:buNone/>
            </a:pPr>
            <a:r>
              <a:rPr lang="en-US" dirty="0"/>
              <a:t>            </a:t>
            </a:r>
            <a:r>
              <a:rPr lang="en-US" dirty="0" err="1"/>
              <a:t>System.out.print</a:t>
            </a:r>
            <a:r>
              <a:rPr lang="en-US" dirty="0"/>
              <a:t>(arr[i] + " ");</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/*Driver Code*/</a:t>
            </a:r>
          </a:p>
          <a:p>
            <a:pPr marL="0" lvl="0" indent="0" algn="l" rtl="0">
              <a:spcBef>
                <a:spcPts val="0"/>
              </a:spcBef>
              <a:spcAft>
                <a:spcPts val="0"/>
              </a:spcAft>
              <a:buNone/>
            </a:pPr>
            <a:r>
              <a:rPr lang="en-US" dirty="0"/>
              <a:t>    public static void main(String[] </a:t>
            </a:r>
            <a:r>
              <a:rPr lang="en-US" dirty="0" err="1"/>
              <a:t>args</a:t>
            </a:r>
            <a:r>
              <a:rPr lang="en-US" dirty="0"/>
              <a:t>)</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int arr[] = { 170, 45, 75, 90, 802, 24, 2, 66 };</a:t>
            </a:r>
          </a:p>
          <a:p>
            <a:pPr marL="0" lvl="0" indent="0" algn="l" rtl="0">
              <a:spcBef>
                <a:spcPts val="0"/>
              </a:spcBef>
              <a:spcAft>
                <a:spcPts val="0"/>
              </a:spcAft>
              <a:buNone/>
            </a:pPr>
            <a:r>
              <a:rPr lang="en-US" dirty="0"/>
              <a:t>        int n = </a:t>
            </a:r>
            <a:r>
              <a:rPr lang="en-US" dirty="0" err="1"/>
              <a:t>arr.length</a:t>
            </a:r>
            <a:r>
              <a:rPr lang="en-US" dirty="0"/>
              <a:t>;</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 Function Call</a:t>
            </a:r>
          </a:p>
          <a:p>
            <a:pPr marL="0" lvl="0" indent="0" algn="l" rtl="0">
              <a:spcBef>
                <a:spcPts val="0"/>
              </a:spcBef>
              <a:spcAft>
                <a:spcPts val="0"/>
              </a:spcAft>
              <a:buNone/>
            </a:pPr>
            <a:r>
              <a:rPr lang="en-US" dirty="0"/>
              <a:t>        </a:t>
            </a:r>
            <a:r>
              <a:rPr lang="en-US" dirty="0" err="1"/>
              <a:t>radixsort</a:t>
            </a:r>
            <a:r>
              <a:rPr lang="en-US" dirty="0"/>
              <a:t>(arr, n);</a:t>
            </a:r>
          </a:p>
          <a:p>
            <a:pPr marL="0" lvl="0" indent="0" algn="l" rtl="0">
              <a:spcBef>
                <a:spcPts val="0"/>
              </a:spcBef>
              <a:spcAft>
                <a:spcPts val="0"/>
              </a:spcAft>
              <a:buNone/>
            </a:pPr>
            <a:r>
              <a:rPr lang="en-US" dirty="0"/>
              <a:t>        print(arr, n);</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a:t>
            </a:r>
            <a:endParaRPr dirty="0"/>
          </a:p>
        </p:txBody>
      </p:sp>
    </p:spTree>
    <p:extLst>
      <p:ext uri="{BB962C8B-B14F-4D97-AF65-F5344CB8AC3E}">
        <p14:creationId xmlns:p14="http://schemas.microsoft.com/office/powerpoint/2010/main" val="4201304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1271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8585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950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1554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7306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093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8054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211" name="Google Shape;211;p2"/>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5"/>
        </a:solidFill>
        <a:effectLst/>
      </p:bgPr>
    </p:bg>
    <p:spTree>
      <p:nvGrpSpPr>
        <p:cNvPr id="1" name="Shape 212"/>
        <p:cNvGrpSpPr/>
        <p:nvPr/>
      </p:nvGrpSpPr>
      <p:grpSpPr>
        <a:xfrm>
          <a:off x="0" y="0"/>
          <a:ext cx="0" cy="0"/>
          <a:chOff x="0" y="0"/>
          <a:chExt cx="0" cy="0"/>
        </a:xfrm>
      </p:grpSpPr>
      <p:sp>
        <p:nvSpPr>
          <p:cNvPr id="213" name="Google Shape;213;p3"/>
          <p:cNvSpPr/>
          <p:nvPr/>
        </p:nvSpPr>
        <p:spPr>
          <a:xfrm>
            <a:off x="-41" y="3467769"/>
            <a:ext cx="1054449" cy="1673686"/>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6" name="Google Shape;216;p3"/>
            <p:cNvSpPr/>
            <p:nvPr/>
          </p:nvSpPr>
          <p:spPr>
            <a:xfrm>
              <a:off x="6045142" y="860231"/>
              <a:ext cx="107175" cy="100464"/>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7" name="Google Shape;217;p3"/>
            <p:cNvSpPr/>
            <p:nvPr/>
          </p:nvSpPr>
          <p:spPr>
            <a:xfrm>
              <a:off x="6071936" y="890355"/>
              <a:ext cx="51947" cy="4021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8" name="Google Shape;218;p3"/>
            <p:cNvSpPr/>
            <p:nvPr/>
          </p:nvSpPr>
          <p:spPr>
            <a:xfrm>
              <a:off x="4974041" y="-1"/>
              <a:ext cx="1611747" cy="1119668"/>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1" name="Google Shape;221;p3"/>
            <p:cNvSpPr/>
            <p:nvPr/>
          </p:nvSpPr>
          <p:spPr>
            <a:xfrm>
              <a:off x="5482823" y="3737197"/>
              <a:ext cx="1034366" cy="1228533"/>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2" name="Google Shape;222;p3"/>
            <p:cNvSpPr/>
            <p:nvPr/>
          </p:nvSpPr>
          <p:spPr>
            <a:xfrm>
              <a:off x="6189103" y="4557312"/>
              <a:ext cx="148981" cy="220961"/>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3" name="Google Shape;223;p3"/>
            <p:cNvSpPr/>
            <p:nvPr/>
          </p:nvSpPr>
          <p:spPr>
            <a:xfrm>
              <a:off x="5571506" y="3882797"/>
              <a:ext cx="659453" cy="175824"/>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4" name="Google Shape;224;p3"/>
            <p:cNvSpPr/>
            <p:nvPr/>
          </p:nvSpPr>
          <p:spPr>
            <a:xfrm>
              <a:off x="6379890" y="4691181"/>
              <a:ext cx="31814" cy="16802"/>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5" name="Google Shape;225;p3"/>
            <p:cNvSpPr/>
            <p:nvPr/>
          </p:nvSpPr>
          <p:spPr>
            <a:xfrm>
              <a:off x="6378199" y="4674429"/>
              <a:ext cx="23463" cy="15112"/>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6" name="Google Shape;226;p3"/>
            <p:cNvSpPr/>
            <p:nvPr/>
          </p:nvSpPr>
          <p:spPr>
            <a:xfrm>
              <a:off x="6327992" y="4632623"/>
              <a:ext cx="120547" cy="10881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7" name="Google Shape;227;p3"/>
            <p:cNvSpPr/>
            <p:nvPr/>
          </p:nvSpPr>
          <p:spPr>
            <a:xfrm>
              <a:off x="6229268" y="3896219"/>
              <a:ext cx="71980" cy="234333"/>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8" name="Google Shape;228;p3"/>
            <p:cNvSpPr/>
            <p:nvPr/>
          </p:nvSpPr>
          <p:spPr>
            <a:xfrm>
              <a:off x="5559774" y="3927984"/>
              <a:ext cx="333107" cy="88782"/>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9" name="Google Shape;229;p3"/>
            <p:cNvSpPr/>
            <p:nvPr/>
          </p:nvSpPr>
          <p:spPr>
            <a:xfrm>
              <a:off x="5650197" y="3956468"/>
              <a:ext cx="562369" cy="262817"/>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0" name="Google Shape;230;p3"/>
            <p:cNvSpPr/>
            <p:nvPr/>
          </p:nvSpPr>
          <p:spPr>
            <a:xfrm>
              <a:off x="5568175" y="4056882"/>
              <a:ext cx="61939" cy="241044"/>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1" name="Google Shape;231;p3"/>
            <p:cNvSpPr/>
            <p:nvPr/>
          </p:nvSpPr>
          <p:spPr>
            <a:xfrm>
              <a:off x="5625093" y="4127172"/>
              <a:ext cx="664474" cy="175775"/>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2" name="Google Shape;232;p3"/>
            <p:cNvSpPr/>
            <p:nvPr/>
          </p:nvSpPr>
          <p:spPr>
            <a:xfrm>
              <a:off x="5804148" y="4471960"/>
              <a:ext cx="30174" cy="48567"/>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3" name="Google Shape;233;p3"/>
            <p:cNvSpPr/>
            <p:nvPr/>
          </p:nvSpPr>
          <p:spPr>
            <a:xfrm>
              <a:off x="6302889" y="4356434"/>
              <a:ext cx="15112" cy="11781"/>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4" name="Google Shape;234;p3"/>
            <p:cNvSpPr/>
            <p:nvPr/>
          </p:nvSpPr>
          <p:spPr>
            <a:xfrm>
              <a:off x="6329683" y="4455208"/>
              <a:ext cx="30174" cy="55278"/>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5" name="Google Shape;235;p3"/>
            <p:cNvSpPr/>
            <p:nvPr/>
          </p:nvSpPr>
          <p:spPr>
            <a:xfrm>
              <a:off x="6287827" y="4418373"/>
              <a:ext cx="117216" cy="113886"/>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6" name="Google Shape;236;p3"/>
            <p:cNvSpPr/>
            <p:nvPr/>
          </p:nvSpPr>
          <p:spPr>
            <a:xfrm>
              <a:off x="6130495" y="4349773"/>
              <a:ext cx="125567" cy="10881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7" name="Google Shape;237;p3"/>
            <p:cNvSpPr/>
            <p:nvPr/>
          </p:nvSpPr>
          <p:spPr>
            <a:xfrm>
              <a:off x="6013328" y="4376517"/>
              <a:ext cx="125617" cy="115576"/>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8" name="Google Shape;238;p3"/>
            <p:cNvSpPr/>
            <p:nvPr/>
          </p:nvSpPr>
          <p:spPr>
            <a:xfrm>
              <a:off x="6311240" y="4351414"/>
              <a:ext cx="25153" cy="61988"/>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9" name="Google Shape;239;p3"/>
            <p:cNvSpPr/>
            <p:nvPr/>
          </p:nvSpPr>
          <p:spPr>
            <a:xfrm>
              <a:off x="6080287" y="4512126"/>
              <a:ext cx="31864" cy="55278"/>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0" name="Google Shape;240;p3"/>
            <p:cNvSpPr/>
            <p:nvPr/>
          </p:nvSpPr>
          <p:spPr>
            <a:xfrm>
              <a:off x="6035101" y="4478621"/>
              <a:ext cx="125567" cy="11050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1" name="Google Shape;241;p3"/>
            <p:cNvSpPr/>
            <p:nvPr/>
          </p:nvSpPr>
          <p:spPr>
            <a:xfrm>
              <a:off x="6341364" y="4378207"/>
              <a:ext cx="11781" cy="13422"/>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2" name="Google Shape;242;p3"/>
            <p:cNvSpPr/>
            <p:nvPr/>
          </p:nvSpPr>
          <p:spPr>
            <a:xfrm>
              <a:off x="6205805" y="4490353"/>
              <a:ext cx="28534" cy="16802"/>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3" name="Google Shape;243;p3"/>
            <p:cNvSpPr/>
            <p:nvPr/>
          </p:nvSpPr>
          <p:spPr>
            <a:xfrm>
              <a:off x="6304579" y="4530519"/>
              <a:ext cx="120547" cy="10881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4" name="Google Shape;244;p3"/>
            <p:cNvSpPr/>
            <p:nvPr/>
          </p:nvSpPr>
          <p:spPr>
            <a:xfrm>
              <a:off x="5787396" y="4540560"/>
              <a:ext cx="128948" cy="107175"/>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5" name="Google Shape;245;p3"/>
            <p:cNvSpPr/>
            <p:nvPr/>
          </p:nvSpPr>
          <p:spPr>
            <a:xfrm>
              <a:off x="5772334" y="4428414"/>
              <a:ext cx="115526" cy="115526"/>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6" name="Google Shape;246;p3"/>
            <p:cNvSpPr/>
            <p:nvPr/>
          </p:nvSpPr>
          <p:spPr>
            <a:xfrm>
              <a:off x="5867727" y="4679450"/>
              <a:ext cx="23513" cy="48616"/>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7" name="Google Shape;247;p3"/>
            <p:cNvSpPr/>
            <p:nvPr/>
          </p:nvSpPr>
          <p:spPr>
            <a:xfrm>
              <a:off x="5819211" y="4644305"/>
              <a:ext cx="123877" cy="115526"/>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8" name="Google Shape;248;p3"/>
            <p:cNvSpPr/>
            <p:nvPr/>
          </p:nvSpPr>
          <p:spPr>
            <a:xfrm>
              <a:off x="6252682" y="4322979"/>
              <a:ext cx="128898" cy="115526"/>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9" name="Google Shape;249;p3"/>
            <p:cNvSpPr/>
            <p:nvPr/>
          </p:nvSpPr>
          <p:spPr>
            <a:xfrm>
              <a:off x="6063585" y="4589077"/>
              <a:ext cx="112146" cy="11219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0" name="Google Shape;250;p3"/>
            <p:cNvSpPr/>
            <p:nvPr/>
          </p:nvSpPr>
          <p:spPr>
            <a:xfrm>
              <a:off x="5837603" y="4572375"/>
              <a:ext cx="33554" cy="46877"/>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1" name="Google Shape;251;p3"/>
            <p:cNvSpPr/>
            <p:nvPr/>
          </p:nvSpPr>
          <p:spPr>
            <a:xfrm>
              <a:off x="5916294" y="4512126"/>
              <a:ext cx="118857" cy="10712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2" name="Google Shape;252;p3"/>
            <p:cNvSpPr/>
            <p:nvPr/>
          </p:nvSpPr>
          <p:spPr>
            <a:xfrm>
              <a:off x="5932997" y="4433435"/>
              <a:ext cx="30174" cy="58658"/>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3" name="Google Shape;253;p3"/>
            <p:cNvSpPr/>
            <p:nvPr/>
          </p:nvSpPr>
          <p:spPr>
            <a:xfrm>
              <a:off x="6244330" y="4645995"/>
              <a:ext cx="55278" cy="45236"/>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4" name="Google Shape;254;p3"/>
            <p:cNvSpPr/>
            <p:nvPr/>
          </p:nvSpPr>
          <p:spPr>
            <a:xfrm>
              <a:off x="5896211" y="4405001"/>
              <a:ext cx="110505" cy="11050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5" name="Google Shape;255;p3"/>
            <p:cNvSpPr/>
            <p:nvPr/>
          </p:nvSpPr>
          <p:spPr>
            <a:xfrm>
              <a:off x="6105391" y="4620892"/>
              <a:ext cx="30174" cy="48567"/>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6" name="Google Shape;256;p3"/>
            <p:cNvSpPr/>
            <p:nvPr/>
          </p:nvSpPr>
          <p:spPr>
            <a:xfrm>
              <a:off x="5961481" y="4545581"/>
              <a:ext cx="28484" cy="43546"/>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7" name="Google Shape;257;p3"/>
            <p:cNvSpPr/>
            <p:nvPr/>
          </p:nvSpPr>
          <p:spPr>
            <a:xfrm>
              <a:off x="5712085" y="4771513"/>
              <a:ext cx="132278" cy="118906"/>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8" name="Google Shape;258;p3"/>
            <p:cNvSpPr/>
            <p:nvPr/>
          </p:nvSpPr>
          <p:spPr>
            <a:xfrm>
              <a:off x="5979873" y="4640974"/>
              <a:ext cx="48567" cy="43546"/>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9" name="Google Shape;259;p3"/>
            <p:cNvSpPr/>
            <p:nvPr/>
          </p:nvSpPr>
          <p:spPr>
            <a:xfrm>
              <a:off x="5829252" y="4748099"/>
              <a:ext cx="132278" cy="105485"/>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0" name="Google Shape;260;p3"/>
            <p:cNvSpPr/>
            <p:nvPr/>
          </p:nvSpPr>
          <p:spPr>
            <a:xfrm>
              <a:off x="5676941" y="4572375"/>
              <a:ext cx="115526" cy="97084"/>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1" name="Google Shape;261;p3"/>
            <p:cNvSpPr/>
            <p:nvPr/>
          </p:nvSpPr>
          <p:spPr>
            <a:xfrm>
              <a:off x="5760652" y="4811678"/>
              <a:ext cx="38525" cy="48616"/>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2" name="Google Shape;262;p3"/>
            <p:cNvSpPr/>
            <p:nvPr/>
          </p:nvSpPr>
          <p:spPr>
            <a:xfrm>
              <a:off x="5690362" y="4667768"/>
              <a:ext cx="123877" cy="113836"/>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3" name="Google Shape;263;p3"/>
            <p:cNvSpPr/>
            <p:nvPr/>
          </p:nvSpPr>
          <p:spPr>
            <a:xfrm>
              <a:off x="5891191" y="4783244"/>
              <a:ext cx="28484" cy="46926"/>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4" name="Google Shape;264;p3"/>
            <p:cNvSpPr/>
            <p:nvPr/>
          </p:nvSpPr>
          <p:spPr>
            <a:xfrm>
              <a:off x="6142226" y="4756451"/>
              <a:ext cx="11781" cy="10091"/>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5" name="Google Shape;265;p3"/>
            <p:cNvSpPr/>
            <p:nvPr/>
          </p:nvSpPr>
          <p:spPr>
            <a:xfrm>
              <a:off x="6083668" y="4687851"/>
              <a:ext cx="117166" cy="10712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6" name="Google Shape;266;p3"/>
            <p:cNvSpPr/>
            <p:nvPr/>
          </p:nvSpPr>
          <p:spPr>
            <a:xfrm>
              <a:off x="5966501" y="4714595"/>
              <a:ext cx="127258" cy="110555"/>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7" name="Google Shape;267;p3"/>
            <p:cNvSpPr/>
            <p:nvPr/>
          </p:nvSpPr>
          <p:spPr>
            <a:xfrm>
              <a:off x="5948059" y="4619201"/>
              <a:ext cx="112195" cy="11050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8" name="Google Shape;268;p3"/>
            <p:cNvSpPr/>
            <p:nvPr/>
          </p:nvSpPr>
          <p:spPr>
            <a:xfrm>
              <a:off x="6003287" y="4741389"/>
              <a:ext cx="51947" cy="58608"/>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9" name="Google Shape;269;p3"/>
            <p:cNvSpPr/>
            <p:nvPr/>
          </p:nvSpPr>
          <p:spPr>
            <a:xfrm>
              <a:off x="6235929" y="4237627"/>
              <a:ext cx="125567" cy="83712"/>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0" name="Google Shape;270;p3"/>
            <p:cNvSpPr/>
            <p:nvPr/>
          </p:nvSpPr>
          <p:spPr>
            <a:xfrm>
              <a:off x="6162309" y="4450187"/>
              <a:ext cx="122237" cy="115526"/>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1" name="Google Shape;271;p3"/>
            <p:cNvSpPr/>
            <p:nvPr/>
          </p:nvSpPr>
          <p:spPr>
            <a:xfrm>
              <a:off x="6113792" y="4267752"/>
              <a:ext cx="120547" cy="78691"/>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2" name="Google Shape;272;p3"/>
            <p:cNvSpPr/>
            <p:nvPr/>
          </p:nvSpPr>
          <p:spPr>
            <a:xfrm>
              <a:off x="5658548" y="4369856"/>
              <a:ext cx="174084" cy="87092"/>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3" name="Google Shape;273;p3"/>
            <p:cNvSpPr/>
            <p:nvPr/>
          </p:nvSpPr>
          <p:spPr>
            <a:xfrm>
              <a:off x="5986584" y="4289525"/>
              <a:ext cx="135609" cy="100464"/>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4" name="Google Shape;274;p3"/>
            <p:cNvSpPr/>
            <p:nvPr/>
          </p:nvSpPr>
          <p:spPr>
            <a:xfrm>
              <a:off x="5645176" y="4466940"/>
              <a:ext cx="120547" cy="103794"/>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5" name="Google Shape;275;p3"/>
            <p:cNvSpPr/>
            <p:nvPr/>
          </p:nvSpPr>
          <p:spPr>
            <a:xfrm>
              <a:off x="5866087" y="4324670"/>
              <a:ext cx="122187" cy="93753"/>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8" name="Google Shape;278;p3"/>
            <p:cNvSpPr/>
            <p:nvPr/>
          </p:nvSpPr>
          <p:spPr>
            <a:xfrm>
              <a:off x="6123833" y="2363163"/>
              <a:ext cx="138939" cy="435161"/>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9" name="Google Shape;279;p3"/>
            <p:cNvSpPr/>
            <p:nvPr/>
          </p:nvSpPr>
          <p:spPr>
            <a:xfrm>
              <a:off x="6354786" y="2451845"/>
              <a:ext cx="313024" cy="39504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0" name="Google Shape;280;p3"/>
            <p:cNvSpPr/>
            <p:nvPr/>
          </p:nvSpPr>
          <p:spPr>
            <a:xfrm>
              <a:off x="5892831" y="1685317"/>
              <a:ext cx="962386" cy="1166594"/>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1" name="Google Shape;281;p3"/>
            <p:cNvSpPr/>
            <p:nvPr/>
          </p:nvSpPr>
          <p:spPr>
            <a:xfrm>
              <a:off x="5968142" y="2078623"/>
              <a:ext cx="50" cy="5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2" name="Google Shape;282;p3"/>
            <p:cNvSpPr/>
            <p:nvPr/>
          </p:nvSpPr>
          <p:spPr>
            <a:xfrm>
              <a:off x="6460221" y="2456866"/>
              <a:ext cx="394996" cy="518873"/>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5" name="Google Shape;285;p3"/>
            <p:cNvSpPr/>
            <p:nvPr/>
          </p:nvSpPr>
          <p:spPr>
            <a:xfrm>
              <a:off x="528824" y="133868"/>
              <a:ext cx="425170" cy="400066"/>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6" name="Google Shape;286;p3"/>
            <p:cNvSpPr/>
            <p:nvPr/>
          </p:nvSpPr>
          <p:spPr>
            <a:xfrm>
              <a:off x="498700" y="102054"/>
              <a:ext cx="1052758" cy="9942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9" name="Google Shape;289;p3"/>
            <p:cNvSpPr/>
            <p:nvPr/>
          </p:nvSpPr>
          <p:spPr>
            <a:xfrm>
              <a:off x="-41" y="2235955"/>
              <a:ext cx="855310" cy="1044407"/>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0" name="Google Shape;290;p3"/>
            <p:cNvSpPr/>
            <p:nvPr/>
          </p:nvSpPr>
          <p:spPr>
            <a:xfrm>
              <a:off x="-41" y="2426742"/>
              <a:ext cx="805103" cy="684556"/>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3" name="Google Shape;293;p3"/>
            <p:cNvSpPr/>
            <p:nvPr/>
          </p:nvSpPr>
          <p:spPr>
            <a:xfrm>
              <a:off x="4331341" y="830106"/>
              <a:ext cx="16802" cy="33505"/>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4" name="Google Shape;294;p3"/>
            <p:cNvSpPr/>
            <p:nvPr/>
          </p:nvSpPr>
          <p:spPr>
            <a:xfrm>
              <a:off x="4363155" y="741374"/>
              <a:ext cx="15112" cy="26843"/>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5" name="Google Shape;295;p3"/>
            <p:cNvSpPr/>
            <p:nvPr/>
          </p:nvSpPr>
          <p:spPr>
            <a:xfrm>
              <a:off x="4376527" y="699568"/>
              <a:ext cx="16802" cy="26794"/>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6" name="Google Shape;296;p3"/>
            <p:cNvSpPr/>
            <p:nvPr/>
          </p:nvSpPr>
          <p:spPr>
            <a:xfrm>
              <a:off x="4394920" y="662733"/>
              <a:ext cx="15112" cy="23463"/>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7" name="Google Shape;297;p3"/>
            <p:cNvSpPr/>
            <p:nvPr/>
          </p:nvSpPr>
          <p:spPr>
            <a:xfrm>
              <a:off x="3626751" y="592443"/>
              <a:ext cx="11781" cy="28484"/>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8" name="Google Shape;298;p3"/>
            <p:cNvSpPr/>
            <p:nvPr/>
          </p:nvSpPr>
          <p:spPr>
            <a:xfrm>
              <a:off x="3645144" y="537215"/>
              <a:ext cx="16802" cy="33505"/>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9" name="Google Shape;299;p3"/>
            <p:cNvSpPr/>
            <p:nvPr/>
          </p:nvSpPr>
          <p:spPr>
            <a:xfrm>
              <a:off x="3554771" y="56867"/>
              <a:ext cx="1032676" cy="866992"/>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0" name="Google Shape;300;p3"/>
            <p:cNvSpPr/>
            <p:nvPr/>
          </p:nvSpPr>
          <p:spPr>
            <a:xfrm>
              <a:off x="3661896" y="492029"/>
              <a:ext cx="15112" cy="26843"/>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1" name="Google Shape;301;p3"/>
            <p:cNvSpPr/>
            <p:nvPr/>
          </p:nvSpPr>
          <p:spPr>
            <a:xfrm>
              <a:off x="3606668" y="635939"/>
              <a:ext cx="16802" cy="26843"/>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2" name="Google Shape;302;p3"/>
            <p:cNvSpPr/>
            <p:nvPr/>
          </p:nvSpPr>
          <p:spPr>
            <a:xfrm>
              <a:off x="3799145" y="306262"/>
              <a:ext cx="36835" cy="15112"/>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3" name="Google Shape;303;p3"/>
            <p:cNvSpPr/>
            <p:nvPr/>
          </p:nvSpPr>
          <p:spPr>
            <a:xfrm>
              <a:off x="3857704" y="322965"/>
              <a:ext cx="41906" cy="15112"/>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4" name="Google Shape;304;p3"/>
            <p:cNvSpPr/>
            <p:nvPr/>
          </p:nvSpPr>
          <p:spPr>
            <a:xfrm>
              <a:off x="3683669" y="399966"/>
              <a:ext cx="18442" cy="28534"/>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5" name="Google Shape;305;p3"/>
            <p:cNvSpPr/>
            <p:nvPr/>
          </p:nvSpPr>
          <p:spPr>
            <a:xfrm>
              <a:off x="3676958" y="446842"/>
              <a:ext cx="11781" cy="30174"/>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6" name="Google Shape;306;p3"/>
            <p:cNvSpPr/>
            <p:nvPr/>
          </p:nvSpPr>
          <p:spPr>
            <a:xfrm>
              <a:off x="3697041" y="354779"/>
              <a:ext cx="16802" cy="31864"/>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7" name="Google Shape;307;p3"/>
            <p:cNvSpPr/>
            <p:nvPr/>
          </p:nvSpPr>
          <p:spPr>
            <a:xfrm>
              <a:off x="3752269" y="294531"/>
              <a:ext cx="33505" cy="13422"/>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8" name="Google Shape;308;p3"/>
            <p:cNvSpPr/>
            <p:nvPr/>
          </p:nvSpPr>
          <p:spPr>
            <a:xfrm>
              <a:off x="4423403" y="572360"/>
              <a:ext cx="11781" cy="28484"/>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9" name="Google Shape;309;p3"/>
            <p:cNvSpPr/>
            <p:nvPr/>
          </p:nvSpPr>
          <p:spPr>
            <a:xfrm>
              <a:off x="4455218" y="451863"/>
              <a:ext cx="13422" cy="30174"/>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0" name="Google Shape;310;p3"/>
            <p:cNvSpPr/>
            <p:nvPr/>
          </p:nvSpPr>
          <p:spPr>
            <a:xfrm>
              <a:off x="4470280" y="411697"/>
              <a:ext cx="16752" cy="23463"/>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1" name="Google Shape;311;p3"/>
            <p:cNvSpPr/>
            <p:nvPr/>
          </p:nvSpPr>
          <p:spPr>
            <a:xfrm>
              <a:off x="4425094" y="488698"/>
              <a:ext cx="33505" cy="10091"/>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2" name="Google Shape;312;p3"/>
            <p:cNvSpPr/>
            <p:nvPr/>
          </p:nvSpPr>
          <p:spPr>
            <a:xfrm>
              <a:off x="4344713" y="458574"/>
              <a:ext cx="23513" cy="13422"/>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3" name="Google Shape;313;p3"/>
            <p:cNvSpPr/>
            <p:nvPr/>
          </p:nvSpPr>
          <p:spPr>
            <a:xfrm>
              <a:off x="4381548" y="471946"/>
              <a:ext cx="30174" cy="10091"/>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4" name="Google Shape;314;p3"/>
            <p:cNvSpPr/>
            <p:nvPr/>
          </p:nvSpPr>
          <p:spPr>
            <a:xfrm>
              <a:off x="4486983" y="333006"/>
              <a:ext cx="13471" cy="25153"/>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5" name="Google Shape;315;p3"/>
            <p:cNvSpPr/>
            <p:nvPr/>
          </p:nvSpPr>
          <p:spPr>
            <a:xfrm>
              <a:off x="4408341" y="615856"/>
              <a:ext cx="15112" cy="28534"/>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6" name="Google Shape;316;p3"/>
            <p:cNvSpPr/>
            <p:nvPr/>
          </p:nvSpPr>
          <p:spPr>
            <a:xfrm>
              <a:off x="4294505" y="445152"/>
              <a:ext cx="31864" cy="10091"/>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7" name="Google Shape;317;p3"/>
            <p:cNvSpPr/>
            <p:nvPr/>
          </p:nvSpPr>
          <p:spPr>
            <a:xfrm>
              <a:off x="4478631" y="366511"/>
              <a:ext cx="16802" cy="30174"/>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8" name="Google Shape;318;p3"/>
            <p:cNvSpPr/>
            <p:nvPr/>
          </p:nvSpPr>
          <p:spPr>
            <a:xfrm>
              <a:off x="3958118" y="348068"/>
              <a:ext cx="28484" cy="10091"/>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9" name="Google Shape;319;p3"/>
            <p:cNvSpPr/>
            <p:nvPr/>
          </p:nvSpPr>
          <p:spPr>
            <a:xfrm>
              <a:off x="3747248" y="240993"/>
              <a:ext cx="8401" cy="28484"/>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0" name="Google Shape;320;p3"/>
            <p:cNvSpPr/>
            <p:nvPr/>
          </p:nvSpPr>
          <p:spPr>
            <a:xfrm>
              <a:off x="3912931" y="333006"/>
              <a:ext cx="31864" cy="18492"/>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1" name="Google Shape;321;p3"/>
            <p:cNvSpPr/>
            <p:nvPr/>
          </p:nvSpPr>
          <p:spPr>
            <a:xfrm>
              <a:off x="3753959" y="184075"/>
              <a:ext cx="16752" cy="45236"/>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2" name="Google Shape;322;p3"/>
            <p:cNvSpPr/>
            <p:nvPr/>
          </p:nvSpPr>
          <p:spPr>
            <a:xfrm>
              <a:off x="3999974" y="359800"/>
              <a:ext cx="30174" cy="8401"/>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3" name="Google Shape;323;p3"/>
            <p:cNvSpPr/>
            <p:nvPr/>
          </p:nvSpPr>
          <p:spPr>
            <a:xfrm>
              <a:off x="3770661" y="125517"/>
              <a:ext cx="20133" cy="35195"/>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4" name="Google Shape;324;p3"/>
            <p:cNvSpPr/>
            <p:nvPr/>
          </p:nvSpPr>
          <p:spPr>
            <a:xfrm>
              <a:off x="4043470" y="371532"/>
              <a:ext cx="41906" cy="16752"/>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5" name="Google Shape;325;p3"/>
            <p:cNvSpPr/>
            <p:nvPr/>
          </p:nvSpPr>
          <p:spPr>
            <a:xfrm>
              <a:off x="4190761" y="413387"/>
              <a:ext cx="30174" cy="13422"/>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6" name="Google Shape;326;p3"/>
            <p:cNvSpPr/>
            <p:nvPr/>
          </p:nvSpPr>
          <p:spPr>
            <a:xfrm>
              <a:off x="4230926" y="426759"/>
              <a:ext cx="43546" cy="13422"/>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7" name="Google Shape;327;p3"/>
            <p:cNvSpPr/>
            <p:nvPr/>
          </p:nvSpPr>
          <p:spPr>
            <a:xfrm>
              <a:off x="4143884" y="398276"/>
              <a:ext cx="35195" cy="13471"/>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8" name="Google Shape;328;p3"/>
            <p:cNvSpPr/>
            <p:nvPr/>
          </p:nvSpPr>
          <p:spPr>
            <a:xfrm>
              <a:off x="4097057" y="383213"/>
              <a:ext cx="36835" cy="13471"/>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1" name="Google Shape;331;p3"/>
            <p:cNvSpPr/>
            <p:nvPr/>
          </p:nvSpPr>
          <p:spPr>
            <a:xfrm>
              <a:off x="3417522" y="3312127"/>
              <a:ext cx="30174" cy="30174"/>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2" name="Google Shape;332;p3"/>
            <p:cNvSpPr/>
            <p:nvPr/>
          </p:nvSpPr>
          <p:spPr>
            <a:xfrm>
              <a:off x="2599146" y="4053551"/>
              <a:ext cx="1665285" cy="15112"/>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3" name="Google Shape;333;p3"/>
            <p:cNvSpPr/>
            <p:nvPr/>
          </p:nvSpPr>
          <p:spPr>
            <a:xfrm>
              <a:off x="3020885" y="5056053"/>
              <a:ext cx="856951" cy="85402"/>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4" name="Google Shape;334;p3"/>
            <p:cNvSpPr/>
            <p:nvPr/>
          </p:nvSpPr>
          <p:spPr>
            <a:xfrm>
              <a:off x="1456015" y="4207503"/>
              <a:ext cx="649461" cy="933951"/>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5" name="Google Shape;335;p3"/>
            <p:cNvSpPr/>
            <p:nvPr/>
          </p:nvSpPr>
          <p:spPr>
            <a:xfrm>
              <a:off x="1979908" y="3236816"/>
              <a:ext cx="2925533" cy="30174"/>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6" name="Google Shape;336;p3"/>
            <p:cNvSpPr/>
            <p:nvPr/>
          </p:nvSpPr>
          <p:spPr>
            <a:xfrm>
              <a:off x="1410828" y="5004156"/>
              <a:ext cx="257796" cy="137299"/>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7" name="Google Shape;337;p3"/>
            <p:cNvSpPr/>
            <p:nvPr/>
          </p:nvSpPr>
          <p:spPr>
            <a:xfrm>
              <a:off x="3536378" y="4478621"/>
              <a:ext cx="41856" cy="35195"/>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8" name="Google Shape;338;p3"/>
            <p:cNvSpPr/>
            <p:nvPr/>
          </p:nvSpPr>
          <p:spPr>
            <a:xfrm>
              <a:off x="3492832"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9" name="Google Shape;339;p3"/>
            <p:cNvSpPr/>
            <p:nvPr/>
          </p:nvSpPr>
          <p:spPr>
            <a:xfrm>
              <a:off x="3559792"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0" name="Google Shape;340;p3"/>
            <p:cNvSpPr/>
            <p:nvPr/>
          </p:nvSpPr>
          <p:spPr>
            <a:xfrm>
              <a:off x="3499543" y="4756451"/>
              <a:ext cx="38525" cy="33505"/>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1" name="Google Shape;341;p3"/>
            <p:cNvSpPr/>
            <p:nvPr/>
          </p:nvSpPr>
          <p:spPr>
            <a:xfrm>
              <a:off x="3452667"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2" name="Google Shape;342;p3"/>
            <p:cNvSpPr/>
            <p:nvPr/>
          </p:nvSpPr>
          <p:spPr>
            <a:xfrm>
              <a:off x="3566502" y="4614181"/>
              <a:ext cx="28484" cy="4021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3" name="Google Shape;343;p3"/>
            <p:cNvSpPr/>
            <p:nvPr/>
          </p:nvSpPr>
          <p:spPr>
            <a:xfrm>
              <a:off x="3345591"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4" name="Google Shape;344;p3"/>
            <p:cNvSpPr/>
            <p:nvPr/>
          </p:nvSpPr>
          <p:spPr>
            <a:xfrm>
              <a:off x="3350612"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5" name="Google Shape;345;p3"/>
            <p:cNvSpPr/>
            <p:nvPr/>
          </p:nvSpPr>
          <p:spPr>
            <a:xfrm>
              <a:off x="3375715" y="4568994"/>
              <a:ext cx="128898" cy="123927"/>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6" name="Google Shape;346;p3"/>
            <p:cNvSpPr/>
            <p:nvPr/>
          </p:nvSpPr>
          <p:spPr>
            <a:xfrm>
              <a:off x="3429253" y="4620892"/>
              <a:ext cx="40215" cy="3852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7" name="Google Shape;347;p3"/>
            <p:cNvSpPr/>
            <p:nvPr/>
          </p:nvSpPr>
          <p:spPr>
            <a:xfrm>
              <a:off x="3278632" y="4614181"/>
              <a:ext cx="50257" cy="48616"/>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8" name="Google Shape;348;p3"/>
            <p:cNvSpPr/>
            <p:nvPr/>
          </p:nvSpPr>
          <p:spPr>
            <a:xfrm>
              <a:off x="3415881"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9" name="Google Shape;349;p3"/>
            <p:cNvSpPr/>
            <p:nvPr/>
          </p:nvSpPr>
          <p:spPr>
            <a:xfrm>
              <a:off x="3467729" y="4358124"/>
              <a:ext cx="23513" cy="36885"/>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0" name="Google Shape;350;p3"/>
            <p:cNvSpPr/>
            <p:nvPr/>
          </p:nvSpPr>
          <p:spPr>
            <a:xfrm>
              <a:off x="3402459" y="4476981"/>
              <a:ext cx="31864" cy="3683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1" name="Google Shape;351;p3"/>
            <p:cNvSpPr/>
            <p:nvPr/>
          </p:nvSpPr>
          <p:spPr>
            <a:xfrm>
              <a:off x="3325508" y="4358124"/>
              <a:ext cx="28484" cy="36885"/>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2" name="Google Shape;352;p3"/>
            <p:cNvSpPr/>
            <p:nvPr/>
          </p:nvSpPr>
          <p:spPr>
            <a:xfrm>
              <a:off x="3307066" y="4195772"/>
              <a:ext cx="135609" cy="83761"/>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3" name="Google Shape;353;p3"/>
            <p:cNvSpPr/>
            <p:nvPr/>
          </p:nvSpPr>
          <p:spPr>
            <a:xfrm>
              <a:off x="3521316"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4" name="Google Shape;354;p3"/>
            <p:cNvSpPr/>
            <p:nvPr/>
          </p:nvSpPr>
          <p:spPr>
            <a:xfrm>
              <a:off x="3451026" y="4190751"/>
              <a:ext cx="137249" cy="93803"/>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5" name="Google Shape;355;p3"/>
            <p:cNvSpPr/>
            <p:nvPr/>
          </p:nvSpPr>
          <p:spPr>
            <a:xfrm>
              <a:off x="3616710" y="4358124"/>
              <a:ext cx="23463" cy="4021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6" name="Google Shape;356;p3"/>
            <p:cNvSpPr/>
            <p:nvPr/>
          </p:nvSpPr>
          <p:spPr>
            <a:xfrm>
              <a:off x="3686999" y="4476981"/>
              <a:ext cx="11781" cy="35195"/>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7" name="Google Shape;357;p3"/>
            <p:cNvSpPr/>
            <p:nvPr/>
          </p:nvSpPr>
          <p:spPr>
            <a:xfrm>
              <a:off x="3757289" y="4356434"/>
              <a:ext cx="31864" cy="35195"/>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8" name="Google Shape;358;p3"/>
            <p:cNvSpPr/>
            <p:nvPr/>
          </p:nvSpPr>
          <p:spPr>
            <a:xfrm>
              <a:off x="3569833"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9" name="Google Shape;359;p3"/>
            <p:cNvSpPr/>
            <p:nvPr/>
          </p:nvSpPr>
          <p:spPr>
            <a:xfrm>
              <a:off x="3024216" y="4714595"/>
              <a:ext cx="15112" cy="120596"/>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0" name="Google Shape;360;p3"/>
            <p:cNvSpPr/>
            <p:nvPr/>
          </p:nvSpPr>
          <p:spPr>
            <a:xfrm>
              <a:off x="3636792"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1" name="Google Shape;361;p3"/>
            <p:cNvSpPr/>
            <p:nvPr/>
          </p:nvSpPr>
          <p:spPr>
            <a:xfrm>
              <a:off x="3350612" y="4749740"/>
              <a:ext cx="38525" cy="45236"/>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2" name="Google Shape;362;p3"/>
            <p:cNvSpPr/>
            <p:nvPr/>
          </p:nvSpPr>
          <p:spPr>
            <a:xfrm>
              <a:off x="3702062" y="4287835"/>
              <a:ext cx="128898" cy="123877"/>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3" name="Google Shape;363;p3"/>
            <p:cNvSpPr/>
            <p:nvPr/>
          </p:nvSpPr>
          <p:spPr>
            <a:xfrm>
              <a:off x="3310446" y="4707934"/>
              <a:ext cx="125567" cy="135609"/>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4" name="Google Shape;364;p3"/>
            <p:cNvSpPr/>
            <p:nvPr/>
          </p:nvSpPr>
          <p:spPr>
            <a:xfrm>
              <a:off x="3166486" y="4709574"/>
              <a:ext cx="128948" cy="123927"/>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5" name="Google Shape;365;p3"/>
            <p:cNvSpPr/>
            <p:nvPr/>
          </p:nvSpPr>
          <p:spPr>
            <a:xfrm>
              <a:off x="3216693" y="4751430"/>
              <a:ext cx="36885" cy="33505"/>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6" name="Google Shape;366;p3"/>
            <p:cNvSpPr/>
            <p:nvPr/>
          </p:nvSpPr>
          <p:spPr>
            <a:xfrm>
              <a:off x="3745558" y="4851844"/>
              <a:ext cx="138989" cy="16802"/>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7" name="Google Shape;367;p3"/>
            <p:cNvSpPr/>
            <p:nvPr/>
          </p:nvSpPr>
          <p:spPr>
            <a:xfrm>
              <a:off x="4061912"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8" name="Google Shape;368;p3"/>
            <p:cNvSpPr/>
            <p:nvPr/>
          </p:nvSpPr>
          <p:spPr>
            <a:xfrm>
              <a:off x="3235136" y="4570684"/>
              <a:ext cx="115526" cy="123877"/>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9" name="Google Shape;369;p3"/>
            <p:cNvSpPr/>
            <p:nvPr/>
          </p:nvSpPr>
          <p:spPr>
            <a:xfrm>
              <a:off x="3988242"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0" name="Google Shape;370;p3"/>
            <p:cNvSpPr/>
            <p:nvPr/>
          </p:nvSpPr>
          <p:spPr>
            <a:xfrm>
              <a:off x="3845972" y="4286144"/>
              <a:ext cx="125567" cy="135659"/>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1" name="Google Shape;371;p3"/>
            <p:cNvSpPr/>
            <p:nvPr/>
          </p:nvSpPr>
          <p:spPr>
            <a:xfrm>
              <a:off x="3064382" y="4433435"/>
              <a:ext cx="15112" cy="120547"/>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2" name="Google Shape;372;p3"/>
            <p:cNvSpPr/>
            <p:nvPr/>
          </p:nvSpPr>
          <p:spPr>
            <a:xfrm>
              <a:off x="3206652"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3" name="Google Shape;373;p3"/>
            <p:cNvSpPr/>
            <p:nvPr/>
          </p:nvSpPr>
          <p:spPr>
            <a:xfrm>
              <a:off x="3089485"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4" name="Google Shape;374;p3"/>
            <p:cNvSpPr/>
            <p:nvPr/>
          </p:nvSpPr>
          <p:spPr>
            <a:xfrm>
              <a:off x="3251838" y="4476981"/>
              <a:ext cx="43596" cy="35195"/>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5" name="Google Shape;375;p3"/>
            <p:cNvSpPr/>
            <p:nvPr/>
          </p:nvSpPr>
          <p:spPr>
            <a:xfrm>
              <a:off x="3034257" y="4711264"/>
              <a:ext cx="113886" cy="123927"/>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6" name="Google Shape;376;p3"/>
            <p:cNvSpPr/>
            <p:nvPr/>
          </p:nvSpPr>
          <p:spPr>
            <a:xfrm>
              <a:off x="3139692" y="4614181"/>
              <a:ext cx="36885" cy="53637"/>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7" name="Google Shape;377;p3"/>
            <p:cNvSpPr/>
            <p:nvPr/>
          </p:nvSpPr>
          <p:spPr>
            <a:xfrm>
              <a:off x="3271921"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8" name="Google Shape;378;p3"/>
            <p:cNvSpPr/>
            <p:nvPr/>
          </p:nvSpPr>
          <p:spPr>
            <a:xfrm>
              <a:off x="3072783" y="4754761"/>
              <a:ext cx="33505" cy="31864"/>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9" name="Google Shape;379;p3"/>
            <p:cNvSpPr/>
            <p:nvPr/>
          </p:nvSpPr>
          <p:spPr>
            <a:xfrm>
              <a:off x="3074423"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0" name="Google Shape;380;p3"/>
            <p:cNvSpPr/>
            <p:nvPr/>
          </p:nvSpPr>
          <p:spPr>
            <a:xfrm>
              <a:off x="3116279" y="4475291"/>
              <a:ext cx="28484" cy="43546"/>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1" name="Google Shape;381;p3"/>
            <p:cNvSpPr/>
            <p:nvPr/>
          </p:nvSpPr>
          <p:spPr>
            <a:xfrm>
              <a:off x="3633462" y="4751430"/>
              <a:ext cx="46877" cy="41906"/>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2" name="Google Shape;382;p3"/>
            <p:cNvSpPr/>
            <p:nvPr/>
          </p:nvSpPr>
          <p:spPr>
            <a:xfrm>
              <a:off x="2990761" y="4610850"/>
              <a:ext cx="38525" cy="53587"/>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3" name="Google Shape;383;p3"/>
            <p:cNvSpPr/>
            <p:nvPr/>
          </p:nvSpPr>
          <p:spPr>
            <a:xfrm>
              <a:off x="2736345"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4" name="Google Shape;384;p3"/>
            <p:cNvSpPr/>
            <p:nvPr/>
          </p:nvSpPr>
          <p:spPr>
            <a:xfrm>
              <a:off x="3596627"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5" name="Google Shape;385;p3"/>
            <p:cNvSpPr/>
            <p:nvPr/>
          </p:nvSpPr>
          <p:spPr>
            <a:xfrm>
              <a:off x="2948905" y="4567354"/>
              <a:ext cx="125567" cy="135609"/>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6" name="Google Shape;386;p3"/>
            <p:cNvSpPr/>
            <p:nvPr/>
          </p:nvSpPr>
          <p:spPr>
            <a:xfrm>
              <a:off x="2784912" y="4751430"/>
              <a:ext cx="38525" cy="45236"/>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7" name="Google Shape;387;p3"/>
            <p:cNvSpPr/>
            <p:nvPr/>
          </p:nvSpPr>
          <p:spPr>
            <a:xfrm>
              <a:off x="2413380" y="4709574"/>
              <a:ext cx="162353" cy="133968"/>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8" name="Google Shape;388;p3"/>
            <p:cNvSpPr/>
            <p:nvPr/>
          </p:nvSpPr>
          <p:spPr>
            <a:xfrm>
              <a:off x="2415020" y="4568994"/>
              <a:ext cx="232693" cy="130588"/>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9" name="Google Shape;389;p3"/>
            <p:cNvSpPr/>
            <p:nvPr/>
          </p:nvSpPr>
          <p:spPr>
            <a:xfrm>
              <a:off x="2555600" y="4289525"/>
              <a:ext cx="127258" cy="122187"/>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0" name="Google Shape;390;p3"/>
            <p:cNvSpPr/>
            <p:nvPr/>
          </p:nvSpPr>
          <p:spPr>
            <a:xfrm>
              <a:off x="2594125" y="4707934"/>
              <a:ext cx="125567" cy="135609"/>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1" name="Google Shape;391;p3"/>
            <p:cNvSpPr/>
            <p:nvPr/>
          </p:nvSpPr>
          <p:spPr>
            <a:xfrm>
              <a:off x="2696180" y="4851844"/>
              <a:ext cx="127258" cy="142320"/>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2" name="Google Shape;392;p3"/>
            <p:cNvSpPr/>
            <p:nvPr/>
          </p:nvSpPr>
          <p:spPr>
            <a:xfrm>
              <a:off x="3740537" y="4714595"/>
              <a:ext cx="15112" cy="120596"/>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3" name="Google Shape;393;p3"/>
            <p:cNvSpPr/>
            <p:nvPr/>
          </p:nvSpPr>
          <p:spPr>
            <a:xfrm>
              <a:off x="3902890" y="4863576"/>
              <a:ext cx="15112" cy="135609"/>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4" name="Google Shape;394;p3"/>
            <p:cNvSpPr/>
            <p:nvPr/>
          </p:nvSpPr>
          <p:spPr>
            <a:xfrm>
              <a:off x="4113760" y="4942217"/>
              <a:ext cx="23513" cy="35195"/>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5" name="Google Shape;395;p3"/>
            <p:cNvSpPr/>
            <p:nvPr/>
          </p:nvSpPr>
          <p:spPr>
            <a:xfrm>
              <a:off x="4065243" y="4915473"/>
              <a:ext cx="128898" cy="87042"/>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6" name="Google Shape;396;p3"/>
            <p:cNvSpPr/>
            <p:nvPr/>
          </p:nvSpPr>
          <p:spPr>
            <a:xfrm>
              <a:off x="4189070" y="4190751"/>
              <a:ext cx="137299" cy="93803"/>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7" name="Google Shape;397;p3"/>
            <p:cNvSpPr/>
            <p:nvPr/>
          </p:nvSpPr>
          <p:spPr>
            <a:xfrm>
              <a:off x="3712103" y="4615871"/>
              <a:ext cx="41906" cy="45236"/>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8" name="Google Shape;398;p3"/>
            <p:cNvSpPr/>
            <p:nvPr/>
          </p:nvSpPr>
          <p:spPr>
            <a:xfrm>
              <a:off x="4307927" y="3266940"/>
              <a:ext cx="590853" cy="1874514"/>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9" name="Google Shape;399;p3"/>
            <p:cNvSpPr/>
            <p:nvPr/>
          </p:nvSpPr>
          <p:spPr>
            <a:xfrm>
              <a:off x="2634291"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0" name="Google Shape;400;p3"/>
            <p:cNvSpPr/>
            <p:nvPr/>
          </p:nvSpPr>
          <p:spPr>
            <a:xfrm>
              <a:off x="3665227" y="4567354"/>
              <a:ext cx="125567" cy="135609"/>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1" name="Google Shape;401;p3"/>
            <p:cNvSpPr/>
            <p:nvPr/>
          </p:nvSpPr>
          <p:spPr>
            <a:xfrm>
              <a:off x="3882807" y="4709574"/>
              <a:ext cx="128898" cy="123927"/>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2" name="Google Shape;402;p3"/>
            <p:cNvSpPr/>
            <p:nvPr/>
          </p:nvSpPr>
          <p:spPr>
            <a:xfrm>
              <a:off x="3926303" y="4734678"/>
              <a:ext cx="33554" cy="33554"/>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3" name="Google Shape;403;p3"/>
            <p:cNvSpPr/>
            <p:nvPr/>
          </p:nvSpPr>
          <p:spPr>
            <a:xfrm>
              <a:off x="2856892" y="4195772"/>
              <a:ext cx="135609" cy="83761"/>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4" name="Google Shape;404;p3"/>
            <p:cNvSpPr/>
            <p:nvPr/>
          </p:nvSpPr>
          <p:spPr>
            <a:xfrm>
              <a:off x="2821747" y="4478621"/>
              <a:ext cx="48567" cy="35195"/>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5" name="Google Shape;405;p3"/>
            <p:cNvSpPr/>
            <p:nvPr/>
          </p:nvSpPr>
          <p:spPr>
            <a:xfrm>
              <a:off x="2776561" y="4430105"/>
              <a:ext cx="127208" cy="122237"/>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6" name="Google Shape;406;p3"/>
            <p:cNvSpPr/>
            <p:nvPr/>
          </p:nvSpPr>
          <p:spPr>
            <a:xfrm>
              <a:off x="2716263" y="4609160"/>
              <a:ext cx="30174" cy="46926"/>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7" name="Google Shape;407;p3"/>
            <p:cNvSpPr/>
            <p:nvPr/>
          </p:nvSpPr>
          <p:spPr>
            <a:xfrm>
              <a:off x="2804995"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8" name="Google Shape;408;p3"/>
            <p:cNvSpPr/>
            <p:nvPr/>
          </p:nvSpPr>
          <p:spPr>
            <a:xfrm>
              <a:off x="2853512" y="4617561"/>
              <a:ext cx="31864" cy="43546"/>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9" name="Google Shape;409;p3"/>
            <p:cNvSpPr/>
            <p:nvPr/>
          </p:nvSpPr>
          <p:spPr>
            <a:xfrm>
              <a:off x="2659394" y="4568994"/>
              <a:ext cx="128898" cy="123927"/>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0" name="Google Shape;410;p3"/>
            <p:cNvSpPr/>
            <p:nvPr/>
          </p:nvSpPr>
          <p:spPr>
            <a:xfrm>
              <a:off x="2927182" y="4754761"/>
              <a:ext cx="40215" cy="38575"/>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1" name="Google Shape;411;p3"/>
            <p:cNvSpPr/>
            <p:nvPr/>
          </p:nvSpPr>
          <p:spPr>
            <a:xfrm>
              <a:off x="2985741" y="4287835"/>
              <a:ext cx="128898" cy="123877"/>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2" name="Google Shape;412;p3"/>
            <p:cNvSpPr/>
            <p:nvPr/>
          </p:nvSpPr>
          <p:spPr>
            <a:xfrm>
              <a:off x="3129651" y="4286144"/>
              <a:ext cx="125617" cy="135659"/>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3" name="Google Shape;413;p3"/>
            <p:cNvSpPr/>
            <p:nvPr/>
          </p:nvSpPr>
          <p:spPr>
            <a:xfrm>
              <a:off x="2880306"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4" name="Google Shape;414;p3"/>
            <p:cNvSpPr/>
            <p:nvPr/>
          </p:nvSpPr>
          <p:spPr>
            <a:xfrm>
              <a:off x="2751408" y="4346393"/>
              <a:ext cx="38575" cy="45236"/>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5" name="Google Shape;415;p3"/>
            <p:cNvSpPr/>
            <p:nvPr/>
          </p:nvSpPr>
          <p:spPr>
            <a:xfrm>
              <a:off x="2853512"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6" name="Google Shape;416;p3"/>
            <p:cNvSpPr/>
            <p:nvPr/>
          </p:nvSpPr>
          <p:spPr>
            <a:xfrm>
              <a:off x="2893678" y="4346393"/>
              <a:ext cx="36885" cy="53637"/>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7" name="Google Shape;417;p3"/>
            <p:cNvSpPr/>
            <p:nvPr/>
          </p:nvSpPr>
          <p:spPr>
            <a:xfrm>
              <a:off x="2843471"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8" name="Google Shape;418;p3"/>
            <p:cNvSpPr/>
            <p:nvPr/>
          </p:nvSpPr>
          <p:spPr>
            <a:xfrm>
              <a:off x="2709601" y="4190751"/>
              <a:ext cx="137299" cy="93803"/>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9" name="Google Shape;419;p3"/>
            <p:cNvSpPr/>
            <p:nvPr/>
          </p:nvSpPr>
          <p:spPr>
            <a:xfrm>
              <a:off x="2677787" y="4468580"/>
              <a:ext cx="40215" cy="51947"/>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0" name="Google Shape;420;p3"/>
            <p:cNvSpPr/>
            <p:nvPr/>
          </p:nvSpPr>
          <p:spPr>
            <a:xfrm>
              <a:off x="2979030" y="4476981"/>
              <a:ext cx="28534" cy="8401"/>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1" name="Google Shape;421;p3"/>
            <p:cNvSpPr/>
            <p:nvPr/>
          </p:nvSpPr>
          <p:spPr>
            <a:xfrm>
              <a:off x="2920471"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2" name="Google Shape;422;p3"/>
            <p:cNvSpPr/>
            <p:nvPr/>
          </p:nvSpPr>
          <p:spPr>
            <a:xfrm>
              <a:off x="2970678" y="4478621"/>
              <a:ext cx="33505" cy="4021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3" name="Google Shape;423;p3"/>
            <p:cNvSpPr/>
            <p:nvPr/>
          </p:nvSpPr>
          <p:spPr>
            <a:xfrm>
              <a:off x="3029237" y="4349773"/>
              <a:ext cx="40215" cy="45236"/>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4" name="Google Shape;424;p3"/>
            <p:cNvSpPr/>
            <p:nvPr/>
          </p:nvSpPr>
          <p:spPr>
            <a:xfrm>
              <a:off x="3176528" y="4354794"/>
              <a:ext cx="36885" cy="48567"/>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5" name="Google Shape;425;p3"/>
            <p:cNvSpPr/>
            <p:nvPr/>
          </p:nvSpPr>
          <p:spPr>
            <a:xfrm>
              <a:off x="3896179" y="4359815"/>
              <a:ext cx="31864" cy="3683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6" name="Google Shape;426;p3"/>
            <p:cNvSpPr/>
            <p:nvPr/>
          </p:nvSpPr>
          <p:spPr>
            <a:xfrm>
              <a:off x="1973198" y="3258539"/>
              <a:ext cx="2344821" cy="1882915"/>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7" name="Google Shape;427;p3"/>
            <p:cNvSpPr/>
            <p:nvPr/>
          </p:nvSpPr>
          <p:spPr>
            <a:xfrm>
              <a:off x="2021714" y="4870287"/>
              <a:ext cx="13471" cy="18442"/>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8" name="Google Shape;428;p3"/>
            <p:cNvSpPr/>
            <p:nvPr/>
          </p:nvSpPr>
          <p:spPr>
            <a:xfrm>
              <a:off x="1112916" y="4369856"/>
              <a:ext cx="286280" cy="771599"/>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9" name="Google Shape;429;p3"/>
            <p:cNvSpPr/>
            <p:nvPr/>
          </p:nvSpPr>
          <p:spPr>
            <a:xfrm>
              <a:off x="1151442" y="4383228"/>
              <a:ext cx="35195" cy="115526"/>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0" name="Google Shape;430;p3"/>
            <p:cNvSpPr/>
            <p:nvPr/>
          </p:nvSpPr>
          <p:spPr>
            <a:xfrm>
              <a:off x="2031756" y="4922134"/>
              <a:ext cx="31864" cy="102154"/>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1" name="Google Shape;431;p3"/>
            <p:cNvSpPr/>
            <p:nvPr/>
          </p:nvSpPr>
          <p:spPr>
            <a:xfrm>
              <a:off x="4336361" y="4195772"/>
              <a:ext cx="135609" cy="83761"/>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2" name="Google Shape;432;p3"/>
            <p:cNvSpPr/>
            <p:nvPr/>
          </p:nvSpPr>
          <p:spPr>
            <a:xfrm>
              <a:off x="2413380" y="4286144"/>
              <a:ext cx="125567" cy="135659"/>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3" name="Google Shape;433;p3"/>
            <p:cNvSpPr/>
            <p:nvPr/>
          </p:nvSpPr>
          <p:spPr>
            <a:xfrm>
              <a:off x="4132202"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4" name="Google Shape;434;p3"/>
            <p:cNvSpPr/>
            <p:nvPr/>
          </p:nvSpPr>
          <p:spPr>
            <a:xfrm>
              <a:off x="4041829" y="4192441"/>
              <a:ext cx="127208" cy="88732"/>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5" name="Google Shape;435;p3"/>
            <p:cNvSpPr/>
            <p:nvPr/>
          </p:nvSpPr>
          <p:spPr>
            <a:xfrm>
              <a:off x="4209153"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6" name="Google Shape;436;p3"/>
            <p:cNvSpPr/>
            <p:nvPr/>
          </p:nvSpPr>
          <p:spPr>
            <a:xfrm>
              <a:off x="4237637"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7" name="Google Shape;437;p3"/>
            <p:cNvSpPr/>
            <p:nvPr/>
          </p:nvSpPr>
          <p:spPr>
            <a:xfrm>
              <a:off x="3896179" y="4195772"/>
              <a:ext cx="132278" cy="80381"/>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8" name="Google Shape;438;p3"/>
            <p:cNvSpPr/>
            <p:nvPr/>
          </p:nvSpPr>
          <p:spPr>
            <a:xfrm>
              <a:off x="2699560"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9" name="Google Shape;439;p3"/>
            <p:cNvSpPr/>
            <p:nvPr/>
          </p:nvSpPr>
          <p:spPr>
            <a:xfrm>
              <a:off x="3005823" y="4195772"/>
              <a:ext cx="137299" cy="80381"/>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0" name="Google Shape;440;p3"/>
            <p:cNvSpPr/>
            <p:nvPr/>
          </p:nvSpPr>
          <p:spPr>
            <a:xfrm>
              <a:off x="4092037" y="4568994"/>
              <a:ext cx="128898" cy="123927"/>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1" name="Google Shape;441;p3"/>
            <p:cNvSpPr/>
            <p:nvPr/>
          </p:nvSpPr>
          <p:spPr>
            <a:xfrm>
              <a:off x="3608358" y="4192441"/>
              <a:ext cx="127208" cy="88732"/>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2" name="Google Shape;442;p3"/>
            <p:cNvSpPr/>
            <p:nvPr/>
          </p:nvSpPr>
          <p:spPr>
            <a:xfrm>
              <a:off x="3154755" y="4195772"/>
              <a:ext cx="137299" cy="80381"/>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3" name="Google Shape;443;p3"/>
            <p:cNvSpPr/>
            <p:nvPr/>
          </p:nvSpPr>
          <p:spPr>
            <a:xfrm>
              <a:off x="2562311" y="4192441"/>
              <a:ext cx="127258" cy="88732"/>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4" name="Google Shape;444;p3"/>
            <p:cNvSpPr/>
            <p:nvPr/>
          </p:nvSpPr>
          <p:spPr>
            <a:xfrm>
              <a:off x="3748938" y="4195772"/>
              <a:ext cx="133919" cy="80381"/>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5" name="Google Shape;445;p3"/>
            <p:cNvSpPr/>
            <p:nvPr/>
          </p:nvSpPr>
          <p:spPr>
            <a:xfrm>
              <a:off x="3790744"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6" name="Google Shape;446;p3"/>
            <p:cNvSpPr/>
            <p:nvPr/>
          </p:nvSpPr>
          <p:spPr>
            <a:xfrm>
              <a:off x="3822559" y="4476981"/>
              <a:ext cx="38525" cy="4021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7" name="Google Shape;447;p3"/>
            <p:cNvSpPr/>
            <p:nvPr/>
          </p:nvSpPr>
          <p:spPr>
            <a:xfrm>
              <a:off x="3750579" y="4711264"/>
              <a:ext cx="113886" cy="123927"/>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8" name="Google Shape;448;p3"/>
            <p:cNvSpPr/>
            <p:nvPr/>
          </p:nvSpPr>
          <p:spPr>
            <a:xfrm>
              <a:off x="3859394" y="4615871"/>
              <a:ext cx="36835" cy="43546"/>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9" name="Google Shape;449;p3"/>
            <p:cNvSpPr/>
            <p:nvPr/>
          </p:nvSpPr>
          <p:spPr>
            <a:xfrm>
              <a:off x="3780703" y="443343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0" name="Google Shape;450;p3"/>
            <p:cNvSpPr/>
            <p:nvPr/>
          </p:nvSpPr>
          <p:spPr>
            <a:xfrm>
              <a:off x="3805806"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1" name="Google Shape;451;p3"/>
            <p:cNvSpPr/>
            <p:nvPr/>
          </p:nvSpPr>
          <p:spPr>
            <a:xfrm>
              <a:off x="4066933" y="4426774"/>
              <a:ext cx="125567" cy="135609"/>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2" name="Google Shape;452;p3"/>
            <p:cNvSpPr/>
            <p:nvPr/>
          </p:nvSpPr>
          <p:spPr>
            <a:xfrm>
              <a:off x="3951407" y="4570684"/>
              <a:ext cx="115576" cy="123877"/>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3" name="Google Shape;453;p3"/>
            <p:cNvSpPr/>
            <p:nvPr/>
          </p:nvSpPr>
          <p:spPr>
            <a:xfrm>
              <a:off x="3961448" y="4473601"/>
              <a:ext cx="45236" cy="36885"/>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4" name="Google Shape;454;p3"/>
            <p:cNvSpPr/>
            <p:nvPr/>
          </p:nvSpPr>
          <p:spPr>
            <a:xfrm>
              <a:off x="3922973"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5" name="Google Shape;455;p3"/>
            <p:cNvSpPr/>
            <p:nvPr/>
          </p:nvSpPr>
          <p:spPr>
            <a:xfrm>
              <a:off x="4247679" y="4873617"/>
              <a:ext cx="45236" cy="30174"/>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6" name="Google Shape;456;p3"/>
            <p:cNvSpPr/>
            <p:nvPr/>
          </p:nvSpPr>
          <p:spPr>
            <a:xfrm>
              <a:off x="4386568" y="4353104"/>
              <a:ext cx="56968" cy="4021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7" name="Google Shape;457;p3"/>
            <p:cNvSpPr/>
            <p:nvPr/>
          </p:nvSpPr>
          <p:spPr>
            <a:xfrm>
              <a:off x="4165657" y="4704553"/>
              <a:ext cx="309693" cy="138989"/>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8" name="Google Shape;458;p3"/>
            <p:cNvSpPr/>
            <p:nvPr/>
          </p:nvSpPr>
          <p:spPr>
            <a:xfrm>
              <a:off x="3779062" y="4736368"/>
              <a:ext cx="45236" cy="26843"/>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9" name="Google Shape;459;p3"/>
            <p:cNvSpPr/>
            <p:nvPr/>
          </p:nvSpPr>
          <p:spPr>
            <a:xfrm>
              <a:off x="4348093" y="4920494"/>
              <a:ext cx="127258" cy="82021"/>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0" name="Google Shape;460;p3"/>
            <p:cNvSpPr/>
            <p:nvPr/>
          </p:nvSpPr>
          <p:spPr>
            <a:xfrm>
              <a:off x="4204133" y="4851844"/>
              <a:ext cx="123927" cy="149031"/>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1" name="Google Shape;461;p3"/>
            <p:cNvSpPr/>
            <p:nvPr/>
          </p:nvSpPr>
          <p:spPr>
            <a:xfrm>
              <a:off x="4344713" y="4932176"/>
              <a:ext cx="8451" cy="70340"/>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2" name="Google Shape;462;p3"/>
            <p:cNvSpPr/>
            <p:nvPr/>
          </p:nvSpPr>
          <p:spPr>
            <a:xfrm>
              <a:off x="4394920" y="4942217"/>
              <a:ext cx="28534" cy="38575"/>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3" name="Google Shape;463;p3"/>
            <p:cNvSpPr/>
            <p:nvPr/>
          </p:nvSpPr>
          <p:spPr>
            <a:xfrm>
              <a:off x="4399940" y="4500394"/>
              <a:ext cx="55327" cy="45236"/>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4" name="Google Shape;464;p3"/>
            <p:cNvSpPr/>
            <p:nvPr/>
          </p:nvSpPr>
          <p:spPr>
            <a:xfrm>
              <a:off x="4269402" y="4289525"/>
              <a:ext cx="202568" cy="125567"/>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5" name="Google Shape;465;p3"/>
            <p:cNvSpPr/>
            <p:nvPr/>
          </p:nvSpPr>
          <p:spPr>
            <a:xfrm>
              <a:off x="4348093" y="4430105"/>
              <a:ext cx="132278" cy="262817"/>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6" name="Google Shape;466;p3"/>
            <p:cNvSpPr/>
            <p:nvPr/>
          </p:nvSpPr>
          <p:spPr>
            <a:xfrm>
              <a:off x="4252699" y="4947238"/>
              <a:ext cx="41856" cy="25153"/>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7" name="Google Shape;467;p3"/>
            <p:cNvSpPr/>
            <p:nvPr/>
          </p:nvSpPr>
          <p:spPr>
            <a:xfrm>
              <a:off x="2443504" y="4492043"/>
              <a:ext cx="56918" cy="46877"/>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8" name="Google Shape;468;p3"/>
            <p:cNvSpPr/>
            <p:nvPr/>
          </p:nvSpPr>
          <p:spPr>
            <a:xfrm>
              <a:off x="4026767" y="4707934"/>
              <a:ext cx="125567" cy="135609"/>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9" name="Google Shape;469;p3"/>
            <p:cNvSpPr/>
            <p:nvPr/>
          </p:nvSpPr>
          <p:spPr>
            <a:xfrm>
              <a:off x="2553959" y="4848514"/>
              <a:ext cx="125567" cy="155692"/>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0" name="Google Shape;470;p3"/>
            <p:cNvSpPr/>
            <p:nvPr/>
          </p:nvSpPr>
          <p:spPr>
            <a:xfrm>
              <a:off x="2409999" y="4426774"/>
              <a:ext cx="205899" cy="130588"/>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1" name="Google Shape;471;p3"/>
            <p:cNvSpPr/>
            <p:nvPr/>
          </p:nvSpPr>
          <p:spPr>
            <a:xfrm>
              <a:off x="2416710" y="4195772"/>
              <a:ext cx="132278" cy="80381"/>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2" name="Google Shape;472;p3"/>
            <p:cNvSpPr/>
            <p:nvPr/>
          </p:nvSpPr>
          <p:spPr>
            <a:xfrm>
              <a:off x="2409999" y="4850204"/>
              <a:ext cx="128948" cy="14396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3" name="Google Shape;473;p3"/>
            <p:cNvSpPr/>
            <p:nvPr/>
          </p:nvSpPr>
          <p:spPr>
            <a:xfrm>
              <a:off x="3735516" y="4850204"/>
              <a:ext cx="160712" cy="14396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4" name="Google Shape;474;p3"/>
            <p:cNvSpPr/>
            <p:nvPr/>
          </p:nvSpPr>
          <p:spPr>
            <a:xfrm>
              <a:off x="3912931" y="4850204"/>
              <a:ext cx="130588" cy="150671"/>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5" name="Google Shape;475;p3"/>
            <p:cNvSpPr/>
            <p:nvPr/>
          </p:nvSpPr>
          <p:spPr>
            <a:xfrm>
              <a:off x="3022576" y="4850204"/>
              <a:ext cx="697928" cy="155692"/>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6" name="Google Shape;476;p3"/>
            <p:cNvSpPr/>
            <p:nvPr/>
          </p:nvSpPr>
          <p:spPr>
            <a:xfrm>
              <a:off x="2843471" y="4845183"/>
              <a:ext cx="169113" cy="157332"/>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477" name="Google Shape;477;p3"/>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5200"/>
              <a:buNone/>
              <a:defRPr sz="5200" b="0">
                <a:solidFill>
                  <a:schemeClr val="lt1"/>
                </a:solidFill>
              </a:defRPr>
            </a:lvl1pPr>
            <a:lvl2pPr lvl="1" algn="ctr" rtl="0">
              <a:spcBef>
                <a:spcPts val="0"/>
              </a:spcBef>
              <a:spcAft>
                <a:spcPts val="0"/>
              </a:spcAft>
              <a:buClr>
                <a:schemeClr val="lt1"/>
              </a:buClr>
              <a:buSzPts val="5200"/>
              <a:buNone/>
              <a:defRPr sz="5200" b="0">
                <a:solidFill>
                  <a:schemeClr val="lt1"/>
                </a:solidFill>
              </a:defRPr>
            </a:lvl2pPr>
            <a:lvl3pPr lvl="2" algn="ctr" rtl="0">
              <a:spcBef>
                <a:spcPts val="0"/>
              </a:spcBef>
              <a:spcAft>
                <a:spcPts val="0"/>
              </a:spcAft>
              <a:buClr>
                <a:schemeClr val="lt1"/>
              </a:buClr>
              <a:buSzPts val="5200"/>
              <a:buNone/>
              <a:defRPr sz="5200" b="0">
                <a:solidFill>
                  <a:schemeClr val="lt1"/>
                </a:solidFill>
              </a:defRPr>
            </a:lvl3pPr>
            <a:lvl4pPr lvl="3" algn="ctr" rtl="0">
              <a:spcBef>
                <a:spcPts val="0"/>
              </a:spcBef>
              <a:spcAft>
                <a:spcPts val="0"/>
              </a:spcAft>
              <a:buClr>
                <a:schemeClr val="lt1"/>
              </a:buClr>
              <a:buSzPts val="5200"/>
              <a:buNone/>
              <a:defRPr sz="5200" b="0">
                <a:solidFill>
                  <a:schemeClr val="lt1"/>
                </a:solidFill>
              </a:defRPr>
            </a:lvl4pPr>
            <a:lvl5pPr lvl="4" algn="ctr" rtl="0">
              <a:spcBef>
                <a:spcPts val="0"/>
              </a:spcBef>
              <a:spcAft>
                <a:spcPts val="0"/>
              </a:spcAft>
              <a:buClr>
                <a:schemeClr val="lt1"/>
              </a:buClr>
              <a:buSzPts val="5200"/>
              <a:buNone/>
              <a:defRPr sz="5200" b="0">
                <a:solidFill>
                  <a:schemeClr val="lt1"/>
                </a:solidFill>
              </a:defRPr>
            </a:lvl5pPr>
            <a:lvl6pPr lvl="5" algn="ctr" rtl="0">
              <a:spcBef>
                <a:spcPts val="0"/>
              </a:spcBef>
              <a:spcAft>
                <a:spcPts val="0"/>
              </a:spcAft>
              <a:buClr>
                <a:schemeClr val="lt1"/>
              </a:buClr>
              <a:buSzPts val="5200"/>
              <a:buNone/>
              <a:defRPr sz="5200" b="0">
                <a:solidFill>
                  <a:schemeClr val="lt1"/>
                </a:solidFill>
              </a:defRPr>
            </a:lvl6pPr>
            <a:lvl7pPr lvl="6" algn="ctr" rtl="0">
              <a:spcBef>
                <a:spcPts val="0"/>
              </a:spcBef>
              <a:spcAft>
                <a:spcPts val="0"/>
              </a:spcAft>
              <a:buClr>
                <a:schemeClr val="lt1"/>
              </a:buClr>
              <a:buSzPts val="5200"/>
              <a:buNone/>
              <a:defRPr sz="5200" b="0">
                <a:solidFill>
                  <a:schemeClr val="lt1"/>
                </a:solidFill>
              </a:defRPr>
            </a:lvl7pPr>
            <a:lvl8pPr lvl="7" algn="ctr" rtl="0">
              <a:spcBef>
                <a:spcPts val="0"/>
              </a:spcBef>
              <a:spcAft>
                <a:spcPts val="0"/>
              </a:spcAft>
              <a:buClr>
                <a:schemeClr val="lt1"/>
              </a:buClr>
              <a:buSzPts val="5200"/>
              <a:buNone/>
              <a:defRPr sz="5200" b="0">
                <a:solidFill>
                  <a:schemeClr val="lt1"/>
                </a:solidFill>
              </a:defRPr>
            </a:lvl8pPr>
            <a:lvl9pPr lvl="8" algn="ctr" rtl="0">
              <a:spcBef>
                <a:spcPts val="0"/>
              </a:spcBef>
              <a:spcAft>
                <a:spcPts val="0"/>
              </a:spcAft>
              <a:buClr>
                <a:schemeClr val="lt1"/>
              </a:buClr>
              <a:buSzPts val="5200"/>
              <a:buNone/>
              <a:defRPr sz="5200" b="0">
                <a:solidFill>
                  <a:schemeClr val="lt1"/>
                </a:solidFill>
              </a:defRPr>
            </a:lvl9pPr>
          </a:lstStyle>
          <a:p>
            <a:endParaRPr/>
          </a:p>
        </p:txBody>
      </p:sp>
      <p:sp>
        <p:nvSpPr>
          <p:cNvPr id="478" name="Google Shape;478;p3"/>
          <p:cNvSpPr txBox="1">
            <a:spLocks noGrp="1"/>
          </p:cNvSpPr>
          <p:nvPr>
            <p:ph type="subTitle" idx="1"/>
          </p:nvPr>
        </p:nvSpPr>
        <p:spPr>
          <a:xfrm>
            <a:off x="1557875" y="2497163"/>
            <a:ext cx="6028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algn="ctr" rtl="0">
              <a:spcBef>
                <a:spcPts val="0"/>
              </a:spcBef>
              <a:spcAft>
                <a:spcPts val="0"/>
              </a:spcAft>
              <a:buClr>
                <a:schemeClr val="dk1"/>
              </a:buClr>
              <a:buSzPts val="1600"/>
              <a:buNone/>
              <a:defRPr sz="1600"/>
            </a:lvl2pPr>
            <a:lvl3pPr lvl="2" algn="ctr" rtl="0">
              <a:spcBef>
                <a:spcPts val="0"/>
              </a:spcBef>
              <a:spcAft>
                <a:spcPts val="0"/>
              </a:spcAft>
              <a:buClr>
                <a:schemeClr val="dk1"/>
              </a:buClr>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79" name="Google Shape;479;p3"/>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80"/>
        <p:cNvGrpSpPr/>
        <p:nvPr/>
      </p:nvGrpSpPr>
      <p:grpSpPr>
        <a:xfrm>
          <a:off x="0" y="0"/>
          <a:ext cx="0" cy="0"/>
          <a:chOff x="0" y="0"/>
          <a:chExt cx="0" cy="0"/>
        </a:xfrm>
      </p:grpSpPr>
      <p:sp>
        <p:nvSpPr>
          <p:cNvPr id="481" name="Google Shape;481;p4"/>
          <p:cNvSpPr txBox="1">
            <a:spLocks noGrp="1"/>
          </p:cNvSpPr>
          <p:nvPr>
            <p:ph type="body" idx="1"/>
          </p:nvPr>
        </p:nvSpPr>
        <p:spPr>
          <a:xfrm>
            <a:off x="1832400" y="1990350"/>
            <a:ext cx="5479200" cy="819900"/>
          </a:xfrm>
          <a:prstGeom prst="rect">
            <a:avLst/>
          </a:prstGeom>
        </p:spPr>
        <p:txBody>
          <a:bodyPr spcFirstLastPara="1" wrap="square" lIns="91425" tIns="91425" rIns="91425" bIns="91425" anchor="ctr" anchorCtr="0">
            <a:noAutofit/>
          </a:bodyPr>
          <a:lstStyle>
            <a:lvl1pPr marL="457200" lvl="0" indent="-355600" algn="ctr" rtl="0">
              <a:spcBef>
                <a:spcPts val="600"/>
              </a:spcBef>
              <a:spcAft>
                <a:spcPts val="0"/>
              </a:spcAft>
              <a:buSzPts val="2000"/>
              <a:buChar char="✖"/>
              <a:defRPr sz="2000" i="1">
                <a:solidFill>
                  <a:schemeClr val="accent1"/>
                </a:solidFill>
              </a:defRPr>
            </a:lvl1pPr>
            <a:lvl2pPr marL="914400" lvl="1" indent="-355600" algn="ctr" rtl="0">
              <a:spcBef>
                <a:spcPts val="0"/>
              </a:spcBef>
              <a:spcAft>
                <a:spcPts val="0"/>
              </a:spcAft>
              <a:buSzPts val="2000"/>
              <a:buChar char="○"/>
              <a:defRPr sz="2000" i="1">
                <a:solidFill>
                  <a:schemeClr val="accent1"/>
                </a:solidFill>
              </a:defRPr>
            </a:lvl2pPr>
            <a:lvl3pPr marL="1371600" lvl="2" indent="-355600" algn="ctr" rtl="0">
              <a:spcBef>
                <a:spcPts val="0"/>
              </a:spcBef>
              <a:spcAft>
                <a:spcPts val="0"/>
              </a:spcAft>
              <a:buSzPts val="2000"/>
              <a:buChar char="■"/>
              <a:defRPr sz="2000" i="1">
                <a:solidFill>
                  <a:schemeClr val="accent1"/>
                </a:solidFill>
              </a:defRPr>
            </a:lvl3pPr>
            <a:lvl4pPr marL="1828800" lvl="3" indent="-355600" algn="ctr" rtl="0">
              <a:spcBef>
                <a:spcPts val="0"/>
              </a:spcBef>
              <a:spcAft>
                <a:spcPts val="0"/>
              </a:spcAft>
              <a:buClr>
                <a:schemeClr val="accent1"/>
              </a:buClr>
              <a:buSzPts val="2000"/>
              <a:buChar char="●"/>
              <a:defRPr sz="2000" i="1">
                <a:solidFill>
                  <a:schemeClr val="accent1"/>
                </a:solidFill>
              </a:defRPr>
            </a:lvl4pPr>
            <a:lvl5pPr marL="2286000" lvl="4" indent="-355600" algn="ctr" rtl="0">
              <a:spcBef>
                <a:spcPts val="0"/>
              </a:spcBef>
              <a:spcAft>
                <a:spcPts val="0"/>
              </a:spcAft>
              <a:buClr>
                <a:schemeClr val="accent1"/>
              </a:buClr>
              <a:buSzPts val="2000"/>
              <a:buChar char="○"/>
              <a:defRPr sz="2000" i="1">
                <a:solidFill>
                  <a:schemeClr val="accent1"/>
                </a:solidFill>
              </a:defRPr>
            </a:lvl5pPr>
            <a:lvl6pPr marL="2743200" lvl="5" indent="-355600" algn="ctr" rtl="0">
              <a:spcBef>
                <a:spcPts val="0"/>
              </a:spcBef>
              <a:spcAft>
                <a:spcPts val="0"/>
              </a:spcAft>
              <a:buClr>
                <a:schemeClr val="accent1"/>
              </a:buClr>
              <a:buSzPts val="2000"/>
              <a:buChar char="■"/>
              <a:defRPr sz="2000" i="1">
                <a:solidFill>
                  <a:schemeClr val="accent1"/>
                </a:solidFill>
              </a:defRPr>
            </a:lvl6pPr>
            <a:lvl7pPr marL="3200400" lvl="6" indent="-355600" algn="ctr" rtl="0">
              <a:spcBef>
                <a:spcPts val="0"/>
              </a:spcBef>
              <a:spcAft>
                <a:spcPts val="0"/>
              </a:spcAft>
              <a:buClr>
                <a:schemeClr val="accent1"/>
              </a:buClr>
              <a:buSzPts val="2000"/>
              <a:buChar char="●"/>
              <a:defRPr sz="2000" i="1">
                <a:solidFill>
                  <a:schemeClr val="accent1"/>
                </a:solidFill>
              </a:defRPr>
            </a:lvl7pPr>
            <a:lvl8pPr marL="3657600" lvl="7" indent="-355600" algn="ctr" rtl="0">
              <a:spcBef>
                <a:spcPts val="0"/>
              </a:spcBef>
              <a:spcAft>
                <a:spcPts val="0"/>
              </a:spcAft>
              <a:buClr>
                <a:schemeClr val="accent1"/>
              </a:buClr>
              <a:buSzPts val="2000"/>
              <a:buChar char="○"/>
              <a:defRPr sz="2000" i="1">
                <a:solidFill>
                  <a:schemeClr val="accent1"/>
                </a:solidFill>
              </a:defRPr>
            </a:lvl8pPr>
            <a:lvl9pPr marL="4114800" lvl="8" indent="-355600" algn="ctr">
              <a:spcBef>
                <a:spcPts val="0"/>
              </a:spcBef>
              <a:spcAft>
                <a:spcPts val="0"/>
              </a:spcAft>
              <a:buClr>
                <a:schemeClr val="accent1"/>
              </a:buClr>
              <a:buSzPts val="2000"/>
              <a:buChar char="■"/>
              <a:defRPr sz="2000" i="1">
                <a:solidFill>
                  <a:schemeClr val="accent1"/>
                </a:solidFill>
              </a:defRPr>
            </a:lvl9pPr>
          </a:lstStyle>
          <a:p>
            <a:endParaRPr/>
          </a:p>
        </p:txBody>
      </p:sp>
      <p:sp>
        <p:nvSpPr>
          <p:cNvPr id="482" name="Google Shape;482;p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marL="0" lvl="0" indent="0" algn="r" rtl="0">
              <a:spcBef>
                <a:spcPts val="0"/>
              </a:spcBef>
              <a:spcAft>
                <a:spcPts val="0"/>
              </a:spcAft>
              <a:buNone/>
            </a:pPr>
            <a:fld id="{00000000-1234-1234-1234-123412341234}" type="slidenum">
              <a:rPr lang="en"/>
              <a:t>‹#›</a:t>
            </a:fld>
            <a:endParaRPr/>
          </a:p>
        </p:txBody>
      </p:sp>
      <p:grpSp>
        <p:nvGrpSpPr>
          <p:cNvPr id="483" name="Google Shape;483;p4"/>
          <p:cNvGrpSpPr/>
          <p:nvPr/>
        </p:nvGrpSpPr>
        <p:grpSpPr>
          <a:xfrm>
            <a:off x="1907265" y="-6002"/>
            <a:ext cx="5329471" cy="1572280"/>
            <a:chOff x="1045264" y="-6007"/>
            <a:chExt cx="7118300" cy="2100014"/>
          </a:xfrm>
        </p:grpSpPr>
        <p:sp>
          <p:nvSpPr>
            <p:cNvPr id="484" name="Google Shape;484;p4"/>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5" name="Google Shape;485;p4"/>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6" name="Google Shape;486;p4"/>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87" name="Google Shape;487;p4"/>
          <p:cNvGrpSpPr/>
          <p:nvPr/>
        </p:nvGrpSpPr>
        <p:grpSpPr>
          <a:xfrm>
            <a:off x="-7999" y="2430147"/>
            <a:ext cx="1642550" cy="1505293"/>
            <a:chOff x="-7997" y="3247832"/>
            <a:chExt cx="2193869" cy="2010543"/>
          </a:xfrm>
        </p:grpSpPr>
        <p:sp>
          <p:nvSpPr>
            <p:cNvPr id="488" name="Google Shape;488;p4"/>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9" name="Google Shape;489;p4"/>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0" name="Google Shape;490;p4"/>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1" name="Google Shape;491;p4"/>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2" name="Google Shape;492;p4"/>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3" name="Google Shape;493;p4"/>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4" name="Google Shape;494;p4"/>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5" name="Google Shape;495;p4"/>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6" name="Google Shape;496;p4"/>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7" name="Google Shape;497;p4"/>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8" name="Google Shape;498;p4"/>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9" name="Google Shape;499;p4"/>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0" name="Google Shape;500;p4"/>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1" name="Google Shape;501;p4"/>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2" name="Google Shape;502;p4"/>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3" name="Google Shape;503;p4"/>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4" name="Google Shape;504;p4"/>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5" name="Google Shape;505;p4"/>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6" name="Google Shape;506;p4"/>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7" name="Google Shape;507;p4"/>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08" name="Google Shape;508;p4"/>
          <p:cNvGrpSpPr/>
          <p:nvPr/>
        </p:nvGrpSpPr>
        <p:grpSpPr>
          <a:xfrm>
            <a:off x="8420990" y="2153894"/>
            <a:ext cx="515755" cy="910864"/>
            <a:chOff x="8443004" y="2878855"/>
            <a:chExt cx="688868" cy="1216595"/>
          </a:xfrm>
        </p:grpSpPr>
        <p:sp>
          <p:nvSpPr>
            <p:cNvPr id="509" name="Google Shape;509;p4"/>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0" name="Google Shape;510;p4"/>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1" name="Google Shape;511;p4"/>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2" name="Google Shape;512;p4"/>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3" name="Google Shape;513;p4"/>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4" name="Google Shape;514;p4"/>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15" name="Google Shape;515;p4"/>
          <p:cNvGrpSpPr/>
          <p:nvPr/>
        </p:nvGrpSpPr>
        <p:grpSpPr>
          <a:xfrm>
            <a:off x="7117967" y="3590460"/>
            <a:ext cx="2026022" cy="1547117"/>
            <a:chOff x="6445945" y="4797602"/>
            <a:chExt cx="2706053" cy="2066404"/>
          </a:xfrm>
        </p:grpSpPr>
        <p:sp>
          <p:nvSpPr>
            <p:cNvPr id="516" name="Google Shape;516;p4"/>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7" name="Google Shape;517;p4"/>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8" name="Google Shape;518;p4"/>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9" name="Google Shape;519;p4"/>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0" name="Google Shape;520;p4"/>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1" name="Google Shape;521;p4"/>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2" name="Google Shape;522;p4"/>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3" name="Google Shape;523;p4"/>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4" name="Google Shape;524;p4"/>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5" name="Google Shape;525;p4"/>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6" name="Google Shape;526;p4"/>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7" name="Google Shape;527;p4"/>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8" name="Google Shape;528;p4"/>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29" name="Google Shape;529;p4"/>
          <p:cNvGrpSpPr/>
          <p:nvPr/>
        </p:nvGrpSpPr>
        <p:grpSpPr>
          <a:xfrm>
            <a:off x="226381" y="790954"/>
            <a:ext cx="1165385" cy="815431"/>
            <a:chOff x="305052" y="1261999"/>
            <a:chExt cx="1556545" cy="1089130"/>
          </a:xfrm>
        </p:grpSpPr>
        <p:sp>
          <p:nvSpPr>
            <p:cNvPr id="530" name="Google Shape;530;p4"/>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1" name="Google Shape;531;p4"/>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2" name="Google Shape;532;p4"/>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3" name="Google Shape;533;p4"/>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4" name="Google Shape;534;p4"/>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5" name="Google Shape;535;p4"/>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6" name="Google Shape;536;p4"/>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7" name="Google Shape;537;p4"/>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8" name="Google Shape;538;p4"/>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9" name="Google Shape;539;p4"/>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0" name="Google Shape;540;p4"/>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1" name="Google Shape;541;p4"/>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2" name="Google Shape;542;p4"/>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3" name="Google Shape;543;p4"/>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4" name="Google Shape;544;p4"/>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5" name="Google Shape;545;p4"/>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6" name="Google Shape;546;p4"/>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47" name="Google Shape;547;p4"/>
          <p:cNvGrpSpPr/>
          <p:nvPr/>
        </p:nvGrpSpPr>
        <p:grpSpPr>
          <a:xfrm>
            <a:off x="2444861" y="3871736"/>
            <a:ext cx="2459622" cy="1079998"/>
            <a:chOff x="1573057" y="5173288"/>
            <a:chExt cx="3285190" cy="1442497"/>
          </a:xfrm>
        </p:grpSpPr>
        <p:sp>
          <p:nvSpPr>
            <p:cNvPr id="548" name="Google Shape;548;p4"/>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9" name="Google Shape;549;p4"/>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0" name="Google Shape;550;p4"/>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1" name="Google Shape;551;p4"/>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2" name="Google Shape;552;p4"/>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3" name="Google Shape;553;p4"/>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4" name="Google Shape;554;p4"/>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5" name="Google Shape;555;p4"/>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6" name="Google Shape;556;p4"/>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7" name="Google Shape;557;p4"/>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8" name="Google Shape;558;p4"/>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9" name="Google Shape;559;p4"/>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0" name="Google Shape;560;p4"/>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1" name="Google Shape;561;p4"/>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2" name="Google Shape;562;p4"/>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3" name="Google Shape;563;p4"/>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4" name="Google Shape;564;p4"/>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5" name="Google Shape;565;p4"/>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6" name="Google Shape;566;p4"/>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7" name="Google Shape;567;p4"/>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8" name="Google Shape;568;p4"/>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9" name="Google Shape;569;p4"/>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0" name="Google Shape;570;p4"/>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1" name="Google Shape;571;p4"/>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2" name="Google Shape;572;p4"/>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3" name="Google Shape;573;p4"/>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4" name="Google Shape;574;p4"/>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5" name="Google Shape;575;p4"/>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6" name="Google Shape;576;p4"/>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7" name="Google Shape;577;p4"/>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8" name="Google Shape;578;p4"/>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9" name="Google Shape;579;p4"/>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0" name="Google Shape;580;p4"/>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1" name="Google Shape;581;p4"/>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2" name="Google Shape;582;p4"/>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3" name="Google Shape;583;p4"/>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4" name="Google Shape;584;p4"/>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5" name="Google Shape;585;p4"/>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6" name="Google Shape;586;p4"/>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7" name="Google Shape;587;p4"/>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8" name="Google Shape;588;p4"/>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9" name="Google Shape;589;p4"/>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0" name="Google Shape;590;p4"/>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1" name="Google Shape;591;p4"/>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2" name="Google Shape;592;p4"/>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3" name="Google Shape;593;p4"/>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4" name="Google Shape;594;p4"/>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5" name="Google Shape;595;p4"/>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6" name="Google Shape;596;p4"/>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7" name="Google Shape;597;p4"/>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8" name="Google Shape;598;p4"/>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9" name="Google Shape;599;p4"/>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0" name="Google Shape;600;p4"/>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1" name="Google Shape;601;p4"/>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2" name="Google Shape;602;p4"/>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3" name="Google Shape;603;p4"/>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4" name="Google Shape;604;p4"/>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5" name="Google Shape;605;p4"/>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6" name="Google Shape;606;p4"/>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7" name="Google Shape;607;p4"/>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8" name="Google Shape;608;p4"/>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9" name="Google Shape;609;p4"/>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0" name="Google Shape;610;p4"/>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1" name="Google Shape;611;p4"/>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2" name="Google Shape;612;p4"/>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3" name="Google Shape;613;p4"/>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4" name="Google Shape;614;p4"/>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5" name="Google Shape;615;p4"/>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6" name="Google Shape;616;p4"/>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7" name="Google Shape;617;p4"/>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8" name="Google Shape;618;p4"/>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9" name="Google Shape;619;p4"/>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0" name="Google Shape;620;p4"/>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1" name="Google Shape;621;p4"/>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2" name="Google Shape;622;p4"/>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3" name="Google Shape;623;p4"/>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4" name="Google Shape;624;p4"/>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5" name="Google Shape;625;p4"/>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6" name="Google Shape;626;p4"/>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7" name="Google Shape;627;p4"/>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8" name="Google Shape;628;p4"/>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9" name="Google Shape;629;p4"/>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0" name="Google Shape;630;p4"/>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1" name="Google Shape;631;p4"/>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2" name="Google Shape;632;p4"/>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3" name="Google Shape;633;p4"/>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4" name="Google Shape;634;p4"/>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5" name="Google Shape;635;p4"/>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6" name="Google Shape;636;p4"/>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7" name="Google Shape;637;p4"/>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8" name="Google Shape;638;p4"/>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9" name="Google Shape;639;p4"/>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0" name="Google Shape;640;p4"/>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1" name="Google Shape;641;p4"/>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2" name="Google Shape;642;p4"/>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3" name="Google Shape;643;p4"/>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4" name="Google Shape;644;p4"/>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5" name="Google Shape;645;p4"/>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6" name="Google Shape;646;p4"/>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7" name="Google Shape;647;p4"/>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8" name="Google Shape;648;p4"/>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9" name="Google Shape;649;p4"/>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0" name="Google Shape;650;p4"/>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1" name="Google Shape;651;p4"/>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2" name="Google Shape;652;p4"/>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3" name="Google Shape;653;p4"/>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4" name="Google Shape;654;p4"/>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5" name="Google Shape;655;p4"/>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6" name="Google Shape;656;p4"/>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7" name="Google Shape;657;p4"/>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8" name="Google Shape;658;p4"/>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9" name="Google Shape;659;p4"/>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0" name="Google Shape;660;p4"/>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1" name="Google Shape;661;p4"/>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2" name="Google Shape;662;p4"/>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3" name="Google Shape;663;p4"/>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4" name="Google Shape;664;p4"/>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5" name="Google Shape;665;p4"/>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6" name="Google Shape;666;p4"/>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7" name="Google Shape;667;p4"/>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8" name="Google Shape;668;p4"/>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9" name="Google Shape;669;p4"/>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0" name="Google Shape;670;p4"/>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1" name="Google Shape;671;p4"/>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2" name="Google Shape;672;p4"/>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3" name="Google Shape;673;p4"/>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4" name="Google Shape;674;p4"/>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5" name="Google Shape;675;p4"/>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6" name="Google Shape;676;p4"/>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7" name="Google Shape;677;p4"/>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8" name="Google Shape;678;p4"/>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9" name="Google Shape;679;p4"/>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0" name="Google Shape;680;p4"/>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1" name="Google Shape;681;p4"/>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2" name="Google Shape;682;p4"/>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3" name="Google Shape;683;p4"/>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13"/>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CLC 5</a:t>
            </a:r>
            <a:br>
              <a:rPr lang="en" dirty="0"/>
            </a:br>
            <a:r>
              <a:rPr lang="en" dirty="0"/>
              <a:t>Bucket and Radix sort</a:t>
            </a:r>
            <a:endParaRPr dirty="0"/>
          </a:p>
        </p:txBody>
      </p:sp>
      <p:sp>
        <p:nvSpPr>
          <p:cNvPr id="2" name="TextBox 1">
            <a:extLst>
              <a:ext uri="{FF2B5EF4-FFF2-40B4-BE49-F238E27FC236}">
                <a16:creationId xmlns:a16="http://schemas.microsoft.com/office/drawing/2014/main" id="{CF4A2E9A-42BB-4A50-9999-79F2745CFBED}"/>
              </a:ext>
            </a:extLst>
          </p:cNvPr>
          <p:cNvSpPr txBox="1"/>
          <p:nvPr/>
        </p:nvSpPr>
        <p:spPr>
          <a:xfrm>
            <a:off x="422564" y="4080164"/>
            <a:ext cx="1191352" cy="923330"/>
          </a:xfrm>
          <a:prstGeom prst="rect">
            <a:avLst/>
          </a:prstGeom>
          <a:noFill/>
        </p:spPr>
        <p:txBody>
          <a:bodyPr wrap="none" rtlCol="0">
            <a:spAutoFit/>
          </a:bodyPr>
          <a:lstStyle/>
          <a:p>
            <a:r>
              <a:rPr lang="en-US" sz="1800" dirty="0">
                <a:solidFill>
                  <a:schemeClr val="bg1"/>
                </a:solidFill>
                <a:latin typeface="Amatic SC" panose="00000500000000000000" pitchFamily="2" charset="-79"/>
                <a:cs typeface="Amatic SC" panose="00000500000000000000" pitchFamily="2" charset="-79"/>
              </a:rPr>
              <a:t>Ryan Coon</a:t>
            </a:r>
          </a:p>
          <a:p>
            <a:r>
              <a:rPr lang="en-US" sz="1800" dirty="0">
                <a:solidFill>
                  <a:schemeClr val="bg1"/>
                </a:solidFill>
                <a:latin typeface="Amatic SC" panose="00000500000000000000" pitchFamily="2" charset="-79"/>
                <a:cs typeface="Amatic SC" panose="00000500000000000000" pitchFamily="2" charset="-79"/>
              </a:rPr>
              <a:t>Allen Atkins</a:t>
            </a:r>
          </a:p>
          <a:p>
            <a:r>
              <a:rPr lang="en-US" sz="1800" dirty="0">
                <a:solidFill>
                  <a:schemeClr val="bg1"/>
                </a:solidFill>
                <a:latin typeface="Amatic SC" panose="00000500000000000000" pitchFamily="2" charset="-79"/>
                <a:cs typeface="Amatic SC" panose="00000500000000000000" pitchFamily="2" charset="-79"/>
              </a:rPr>
              <a:t>Carrie Assalone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2" name="TextBox 1">
            <a:extLst>
              <a:ext uri="{FF2B5EF4-FFF2-40B4-BE49-F238E27FC236}">
                <a16:creationId xmlns:a16="http://schemas.microsoft.com/office/drawing/2014/main" id="{5B37AD7C-03BD-41E6-AF58-7344805C8B4E}"/>
              </a:ext>
            </a:extLst>
          </p:cNvPr>
          <p:cNvSpPr txBox="1"/>
          <p:nvPr/>
        </p:nvSpPr>
        <p:spPr>
          <a:xfrm>
            <a:off x="1364672" y="1187509"/>
            <a:ext cx="6414655" cy="2031325"/>
          </a:xfrm>
          <a:prstGeom prst="rect">
            <a:avLst/>
          </a:prstGeom>
          <a:noFill/>
        </p:spPr>
        <p:txBody>
          <a:bodyPr wrap="square" rtlCol="0">
            <a:spAutoFit/>
          </a:bodyPr>
          <a:lstStyle/>
          <a:p>
            <a:pPr algn="just"/>
            <a:r>
              <a:rPr lang="en-US" i="0" dirty="0">
                <a:solidFill>
                  <a:schemeClr val="accent1"/>
                </a:solidFill>
                <a:effectLst/>
                <a:latin typeface="Merriweather" panose="00000500000000000000" pitchFamily="2" charset="0"/>
              </a:rPr>
              <a:t>The steps used in the sorting of radix sort are listed as follows:</a:t>
            </a:r>
          </a:p>
          <a:p>
            <a:pPr algn="just"/>
            <a:endParaRPr lang="en-US" i="0" dirty="0">
              <a:solidFill>
                <a:schemeClr val="accent1"/>
              </a:solidFill>
              <a:effectLst/>
              <a:latin typeface="Merriweather" panose="00000500000000000000" pitchFamily="2" charset="0"/>
            </a:endParaRPr>
          </a:p>
          <a:p>
            <a:pPr algn="just">
              <a:buFont typeface="Arial" panose="020B0604020202020204" pitchFamily="34" charset="0"/>
              <a:buChar char="•"/>
            </a:pPr>
            <a:r>
              <a:rPr lang="en-US" i="0" dirty="0">
                <a:solidFill>
                  <a:schemeClr val="accent1"/>
                </a:solidFill>
                <a:effectLst/>
                <a:latin typeface="Merriweather" panose="00000500000000000000" pitchFamily="2" charset="0"/>
              </a:rPr>
              <a:t>First, we must find the largest element (suppose max) from the given array. Suppose 'x' be the number of digits in max. The 'x' is calculated because we need to go through the significant places of all elements.</a:t>
            </a:r>
          </a:p>
          <a:p>
            <a:pPr algn="just">
              <a:buFont typeface="Arial" panose="020B0604020202020204" pitchFamily="34" charset="0"/>
              <a:buChar char="•"/>
            </a:pPr>
            <a:endParaRPr lang="en-US" i="0" dirty="0">
              <a:solidFill>
                <a:schemeClr val="accent1"/>
              </a:solidFill>
              <a:effectLst/>
              <a:latin typeface="Merriweather" panose="00000500000000000000" pitchFamily="2" charset="0"/>
            </a:endParaRPr>
          </a:p>
          <a:p>
            <a:pPr algn="just">
              <a:buFont typeface="Arial" panose="020B0604020202020204" pitchFamily="34" charset="0"/>
              <a:buChar char="•"/>
            </a:pPr>
            <a:r>
              <a:rPr lang="en-US" i="0" dirty="0">
                <a:solidFill>
                  <a:schemeClr val="accent1"/>
                </a:solidFill>
                <a:effectLst/>
                <a:latin typeface="Merriweather" panose="00000500000000000000" pitchFamily="2" charset="0"/>
              </a:rPr>
              <a:t>After that, go through one by one each significant place. Here, we must use any stable sorting algorithm to sort the digits of each significant place.</a:t>
            </a:r>
          </a:p>
        </p:txBody>
      </p:sp>
    </p:spTree>
    <p:extLst>
      <p:ext uri="{BB962C8B-B14F-4D97-AF65-F5344CB8AC3E}">
        <p14:creationId xmlns:p14="http://schemas.microsoft.com/office/powerpoint/2010/main" val="1112162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TextBox 1">
            <a:extLst>
              <a:ext uri="{FF2B5EF4-FFF2-40B4-BE49-F238E27FC236}">
                <a16:creationId xmlns:a16="http://schemas.microsoft.com/office/drawing/2014/main" id="{5B37AD7C-03BD-41E6-AF58-7344805C8B4E}"/>
              </a:ext>
            </a:extLst>
          </p:cNvPr>
          <p:cNvSpPr txBox="1"/>
          <p:nvPr/>
        </p:nvSpPr>
        <p:spPr>
          <a:xfrm>
            <a:off x="1288472" y="390873"/>
            <a:ext cx="6414655" cy="3754874"/>
          </a:xfrm>
          <a:prstGeom prst="rect">
            <a:avLst/>
          </a:prstGeom>
          <a:noFill/>
        </p:spPr>
        <p:txBody>
          <a:bodyPr wrap="square" rtlCol="0">
            <a:spAutoFit/>
          </a:bodyPr>
          <a:lstStyle/>
          <a:p>
            <a:r>
              <a:rPr lang="en-US" dirty="0">
                <a:solidFill>
                  <a:schemeClr val="tx1"/>
                </a:solidFill>
                <a:effectLst/>
                <a:latin typeface="Merriweather" panose="00000500000000000000" pitchFamily="2" charset="0"/>
              </a:rPr>
              <a:t>Time Complexity:</a:t>
            </a:r>
          </a:p>
          <a:p>
            <a:br>
              <a:rPr lang="en-US" dirty="0">
                <a:solidFill>
                  <a:schemeClr val="tx1"/>
                </a:solidFill>
                <a:latin typeface="Merriweather" panose="00000500000000000000" pitchFamily="2" charset="0"/>
              </a:rPr>
            </a:br>
            <a:r>
              <a:rPr lang="en-US" dirty="0">
                <a:solidFill>
                  <a:schemeClr val="tx1"/>
                </a:solidFill>
                <a:effectLst/>
                <a:latin typeface="Merriweather" panose="00000500000000000000" pitchFamily="2" charset="0"/>
              </a:rPr>
              <a:t>Let there be d digits in input integers. Radix Sort takes O(d*(n+b)) time where b is the base for representing numbers, for example, for the decimal system, b is 10. What is the value of d? If k is the maximum possible value, then d would be O(log</a:t>
            </a:r>
            <a:r>
              <a:rPr lang="en-US" baseline="-25000" dirty="0">
                <a:solidFill>
                  <a:schemeClr val="tx1"/>
                </a:solidFill>
                <a:effectLst/>
                <a:latin typeface="Merriweather" panose="00000500000000000000" pitchFamily="2" charset="0"/>
              </a:rPr>
              <a:t>b</a:t>
            </a:r>
            <a:r>
              <a:rPr lang="en-US" dirty="0">
                <a:solidFill>
                  <a:schemeClr val="tx1"/>
                </a:solidFill>
                <a:effectLst/>
                <a:latin typeface="Merriweather" panose="00000500000000000000" pitchFamily="2" charset="0"/>
              </a:rPr>
              <a:t>(k)). So overall time complexity is O((n+b) * log</a:t>
            </a:r>
            <a:r>
              <a:rPr lang="en-US" baseline="-25000" dirty="0">
                <a:solidFill>
                  <a:schemeClr val="tx1"/>
                </a:solidFill>
                <a:effectLst/>
                <a:latin typeface="Merriweather" panose="00000500000000000000" pitchFamily="2" charset="0"/>
              </a:rPr>
              <a:t>b</a:t>
            </a:r>
            <a:r>
              <a:rPr lang="en-US" dirty="0">
                <a:solidFill>
                  <a:schemeClr val="tx1"/>
                </a:solidFill>
                <a:effectLst/>
                <a:latin typeface="Merriweather" panose="00000500000000000000" pitchFamily="2" charset="0"/>
              </a:rPr>
              <a:t>(k)). Which looks more than the time complexity of comparison-based sorting algorithms for a large k. Let us first limit k. Let k &lt;= n</a:t>
            </a:r>
            <a:r>
              <a:rPr lang="en-US" baseline="30000" dirty="0">
                <a:solidFill>
                  <a:schemeClr val="tx1"/>
                </a:solidFill>
                <a:effectLst/>
                <a:latin typeface="Merriweather" panose="00000500000000000000" pitchFamily="2" charset="0"/>
              </a:rPr>
              <a:t>c</a:t>
            </a:r>
            <a:r>
              <a:rPr lang="en-US" dirty="0">
                <a:solidFill>
                  <a:schemeClr val="tx1"/>
                </a:solidFill>
                <a:effectLst/>
                <a:latin typeface="Merriweather" panose="00000500000000000000" pitchFamily="2" charset="0"/>
              </a:rPr>
              <a:t> where c is a constant. In that case, the complexity becomes O(nLog</a:t>
            </a:r>
            <a:r>
              <a:rPr lang="en-US" baseline="-25000" dirty="0">
                <a:solidFill>
                  <a:schemeClr val="tx1"/>
                </a:solidFill>
                <a:effectLst/>
                <a:latin typeface="Merriweather" panose="00000500000000000000" pitchFamily="2" charset="0"/>
              </a:rPr>
              <a:t>b</a:t>
            </a:r>
            <a:r>
              <a:rPr lang="en-US" dirty="0">
                <a:solidFill>
                  <a:schemeClr val="tx1"/>
                </a:solidFill>
                <a:effectLst/>
                <a:latin typeface="Merriweather" panose="00000500000000000000" pitchFamily="2" charset="0"/>
              </a:rPr>
              <a:t>(n)). But it still doesn’t beat comparison-based sorting algorithms. </a:t>
            </a:r>
          </a:p>
          <a:p>
            <a:br>
              <a:rPr lang="en-US" dirty="0">
                <a:solidFill>
                  <a:schemeClr val="tx1"/>
                </a:solidFill>
                <a:latin typeface="Merriweather" panose="00000500000000000000" pitchFamily="2" charset="0"/>
              </a:rPr>
            </a:br>
            <a:r>
              <a:rPr lang="en-US" dirty="0">
                <a:solidFill>
                  <a:schemeClr val="tx1"/>
                </a:solidFill>
                <a:effectLst/>
                <a:latin typeface="Merriweather" panose="00000500000000000000" pitchFamily="2" charset="0"/>
              </a:rPr>
              <a:t>What if we make the value of b larger?. What should be the value of b to make the time complexity linear? If we set b as n, we get the time complexity as O(n). In other words, we can sort an array of integers with a range from 1 to n</a:t>
            </a:r>
            <a:r>
              <a:rPr lang="en-US" baseline="30000" dirty="0">
                <a:solidFill>
                  <a:schemeClr val="tx1"/>
                </a:solidFill>
                <a:effectLst/>
                <a:latin typeface="Merriweather" panose="00000500000000000000" pitchFamily="2" charset="0"/>
              </a:rPr>
              <a:t>c</a:t>
            </a:r>
            <a:r>
              <a:rPr lang="en-US" dirty="0">
                <a:solidFill>
                  <a:schemeClr val="tx1"/>
                </a:solidFill>
                <a:effectLst/>
                <a:latin typeface="Merriweather" panose="00000500000000000000" pitchFamily="2" charset="0"/>
              </a:rPr>
              <a:t> if the numbers are represented in base n (or every digit takes log</a:t>
            </a:r>
            <a:r>
              <a:rPr lang="en-US" baseline="-25000" dirty="0">
                <a:solidFill>
                  <a:schemeClr val="tx1"/>
                </a:solidFill>
                <a:effectLst/>
                <a:latin typeface="Merriweather" panose="00000500000000000000" pitchFamily="2" charset="0"/>
              </a:rPr>
              <a:t>2</a:t>
            </a:r>
            <a:r>
              <a:rPr lang="en-US" dirty="0">
                <a:solidFill>
                  <a:schemeClr val="tx1"/>
                </a:solidFill>
                <a:effectLst/>
                <a:latin typeface="Merriweather" panose="00000500000000000000" pitchFamily="2" charset="0"/>
              </a:rPr>
              <a:t>(n) bits). </a:t>
            </a:r>
          </a:p>
        </p:txBody>
      </p:sp>
    </p:spTree>
    <p:extLst>
      <p:ext uri="{BB962C8B-B14F-4D97-AF65-F5344CB8AC3E}">
        <p14:creationId xmlns:p14="http://schemas.microsoft.com/office/powerpoint/2010/main" val="1143571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Bucket Sort</a:t>
            </a:r>
            <a:endParaRPr dirty="0"/>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17"/>
          <p:cNvSpPr txBox="1">
            <a:spLocks noGrp="1"/>
          </p:cNvSpPr>
          <p:nvPr>
            <p:ph type="body" idx="1"/>
          </p:nvPr>
        </p:nvSpPr>
        <p:spPr>
          <a:xfrm>
            <a:off x="1984800" y="2161800"/>
            <a:ext cx="5479200" cy="819900"/>
          </a:xfrm>
          <a:prstGeom prst="rect">
            <a:avLst/>
          </a:prstGeom>
        </p:spPr>
        <p:txBody>
          <a:bodyPr spcFirstLastPara="1" wrap="square" lIns="91425" tIns="91425" rIns="91425" bIns="91425" anchor="ctr" anchorCtr="0">
            <a:noAutofit/>
          </a:bodyPr>
          <a:lstStyle/>
          <a:p>
            <a:pPr marL="101600" indent="0" algn="just">
              <a:buNone/>
            </a:pPr>
            <a:r>
              <a:rPr lang="en-US" sz="1600" b="1" i="0" dirty="0">
                <a:solidFill>
                  <a:schemeClr val="tx1"/>
                </a:solidFill>
                <a:effectLst/>
                <a:latin typeface="Merriweather" panose="00000500000000000000" pitchFamily="2" charset="0"/>
              </a:rPr>
              <a:t>Bucket sort or bin sort is a sorting algorithm that works by distributing the elements into a number of buckets, homogenously. Each bucket is then sorted individually. In order to sort the bucket, we use the sort() method of the Arrays class. It is usually used to </a:t>
            </a:r>
            <a:r>
              <a:rPr lang="en-US" sz="1600" b="1" i="0" u="none" strike="noStrike" dirty="0">
                <a:solidFill>
                  <a:schemeClr val="tx1"/>
                </a:solidFill>
                <a:effectLst/>
                <a:latin typeface="Merriweather" panose="00000500000000000000" pitchFamily="2" charset="0"/>
              </a:rPr>
              <a:t>sort floating-point numbers</a:t>
            </a:r>
            <a:r>
              <a:rPr lang="en-US" sz="1600" b="1" i="0" dirty="0">
                <a:solidFill>
                  <a:schemeClr val="tx1"/>
                </a:solidFill>
                <a:effectLst/>
                <a:latin typeface="Merriweather" panose="00000500000000000000" pitchFamily="2" charset="0"/>
              </a:rPr>
              <a:t>.</a:t>
            </a:r>
          </a:p>
          <a:p>
            <a:pPr marL="101600" indent="0" algn="just">
              <a:buNone/>
            </a:pPr>
            <a:endParaRPr lang="en-US" sz="1600" b="1" i="0" dirty="0">
              <a:solidFill>
                <a:schemeClr val="tx1"/>
              </a:solidFill>
              <a:effectLst/>
              <a:latin typeface="Merriweather" panose="00000500000000000000" pitchFamily="2" charset="0"/>
            </a:endParaRPr>
          </a:p>
          <a:p>
            <a:pPr marL="101600" indent="0" algn="just">
              <a:buNone/>
            </a:pPr>
            <a:r>
              <a:rPr lang="en-US" sz="1600" b="1" i="0" dirty="0">
                <a:solidFill>
                  <a:schemeClr val="tx1"/>
                </a:solidFill>
                <a:effectLst/>
                <a:latin typeface="Merriweather" panose="00000500000000000000" pitchFamily="2" charset="0"/>
              </a:rPr>
              <a:t>The basic idea to perform the bucket sort is:</a:t>
            </a:r>
          </a:p>
          <a:p>
            <a:pPr algn="just">
              <a:buFont typeface="Arial" panose="020B0604020202020204" pitchFamily="34" charset="0"/>
              <a:buChar char="•"/>
            </a:pPr>
            <a:r>
              <a:rPr lang="en-US" sz="1600" b="1" i="0" dirty="0">
                <a:solidFill>
                  <a:schemeClr val="tx1"/>
                </a:solidFill>
                <a:effectLst/>
                <a:latin typeface="Merriweather" panose="00000500000000000000" pitchFamily="2" charset="0"/>
              </a:rPr>
              <a:t>Partition the range into a fixed number of buckets.</a:t>
            </a:r>
          </a:p>
          <a:p>
            <a:pPr algn="just">
              <a:buFont typeface="Arial" panose="020B0604020202020204" pitchFamily="34" charset="0"/>
              <a:buChar char="•"/>
            </a:pPr>
            <a:r>
              <a:rPr lang="en-US" sz="1600" b="1" i="0" dirty="0">
                <a:solidFill>
                  <a:schemeClr val="tx1"/>
                </a:solidFill>
                <a:effectLst/>
                <a:latin typeface="Merriweather" panose="00000500000000000000" pitchFamily="2" charset="0"/>
              </a:rPr>
              <a:t>Toss each element into its appropriate bucket.</a:t>
            </a:r>
          </a:p>
          <a:p>
            <a:pPr algn="just">
              <a:buFont typeface="Arial" panose="020B0604020202020204" pitchFamily="34" charset="0"/>
              <a:buChar char="•"/>
            </a:pPr>
            <a:r>
              <a:rPr lang="en-US" sz="1600" b="1" i="0" dirty="0">
                <a:solidFill>
                  <a:schemeClr val="tx1"/>
                </a:solidFill>
                <a:effectLst/>
                <a:latin typeface="Merriweather" panose="00000500000000000000" pitchFamily="2" charset="0"/>
              </a:rPr>
              <a:t>Sort each bucket individually using insertion sort.</a:t>
            </a:r>
          </a:p>
          <a:p>
            <a:pPr algn="just">
              <a:buFont typeface="Arial" panose="020B0604020202020204" pitchFamily="34" charset="0"/>
              <a:buChar char="•"/>
            </a:pPr>
            <a:r>
              <a:rPr lang="en-US" sz="1600" b="1" i="0" dirty="0">
                <a:solidFill>
                  <a:schemeClr val="tx1"/>
                </a:solidFill>
                <a:effectLst/>
                <a:latin typeface="Merriweather" panose="00000500000000000000" pitchFamily="2" charset="0"/>
              </a:rPr>
              <a:t>Concatenate all the sorted buckets.</a:t>
            </a:r>
          </a:p>
        </p:txBody>
      </p:sp>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TextBox 1">
            <a:extLst>
              <a:ext uri="{FF2B5EF4-FFF2-40B4-BE49-F238E27FC236}">
                <a16:creationId xmlns:a16="http://schemas.microsoft.com/office/drawing/2014/main" id="{5B37AD7C-03BD-41E6-AF58-7344805C8B4E}"/>
              </a:ext>
            </a:extLst>
          </p:cNvPr>
          <p:cNvSpPr txBox="1"/>
          <p:nvPr/>
        </p:nvSpPr>
        <p:spPr>
          <a:xfrm>
            <a:off x="1884218" y="965836"/>
            <a:ext cx="4786746" cy="1815882"/>
          </a:xfrm>
          <a:prstGeom prst="rect">
            <a:avLst/>
          </a:prstGeom>
          <a:noFill/>
        </p:spPr>
        <p:txBody>
          <a:bodyPr wrap="square" rtlCol="0">
            <a:spAutoFit/>
          </a:bodyPr>
          <a:lstStyle/>
          <a:p>
            <a:pPr algn="just"/>
            <a:r>
              <a:rPr lang="en-US" b="0" i="0" dirty="0">
                <a:solidFill>
                  <a:schemeClr val="tx1"/>
                </a:solidFill>
                <a:effectLst/>
                <a:latin typeface="Merriweather" panose="00000500000000000000" pitchFamily="2" charset="0"/>
              </a:rPr>
              <a:t>Pros:</a:t>
            </a:r>
          </a:p>
          <a:p>
            <a:pPr algn="just"/>
            <a:endParaRPr lang="en-US" b="0" i="0" dirty="0">
              <a:solidFill>
                <a:schemeClr val="tx1"/>
              </a:solidFill>
              <a:effectLst/>
              <a:latin typeface="Merriweather" panose="00000500000000000000" pitchFamily="2" charset="0"/>
            </a:endParaRPr>
          </a:p>
          <a:p>
            <a:pPr algn="just">
              <a:buFont typeface="Arial" panose="020B0604020202020204" pitchFamily="34" charset="0"/>
              <a:buChar char="•"/>
            </a:pPr>
            <a:r>
              <a:rPr lang="en-US" b="0" i="0" dirty="0">
                <a:solidFill>
                  <a:schemeClr val="tx1"/>
                </a:solidFill>
                <a:effectLst/>
                <a:latin typeface="Merriweather" panose="00000500000000000000" pitchFamily="2" charset="0"/>
              </a:rPr>
              <a:t>It is asymptotically fast because of uniform distribution.</a:t>
            </a:r>
          </a:p>
          <a:p>
            <a:pPr algn="just">
              <a:buFont typeface="Arial" panose="020B0604020202020204" pitchFamily="34" charset="0"/>
              <a:buChar char="•"/>
            </a:pPr>
            <a:endParaRPr lang="en-US" b="0" i="0" dirty="0">
              <a:solidFill>
                <a:schemeClr val="tx1"/>
              </a:solidFill>
              <a:effectLst/>
              <a:latin typeface="Merriweather" panose="00000500000000000000" pitchFamily="2" charset="0"/>
            </a:endParaRPr>
          </a:p>
          <a:p>
            <a:pPr algn="just">
              <a:buFont typeface="Arial" panose="020B0604020202020204" pitchFamily="34" charset="0"/>
              <a:buChar char="•"/>
            </a:pPr>
            <a:r>
              <a:rPr lang="en-US" b="0" i="0" dirty="0">
                <a:solidFill>
                  <a:schemeClr val="tx1"/>
                </a:solidFill>
                <a:effectLst/>
                <a:latin typeface="Merriweather" panose="00000500000000000000" pitchFamily="2" charset="0"/>
              </a:rPr>
              <a:t>It reduces the number of comparisons.</a:t>
            </a:r>
          </a:p>
          <a:p>
            <a:pPr algn="just">
              <a:buFont typeface="Arial" panose="020B0604020202020204" pitchFamily="34" charset="0"/>
              <a:buChar char="•"/>
            </a:pPr>
            <a:endParaRPr lang="en-US" b="0" i="0" dirty="0">
              <a:solidFill>
                <a:schemeClr val="tx1"/>
              </a:solidFill>
              <a:effectLst/>
              <a:latin typeface="Merriweather" panose="00000500000000000000" pitchFamily="2" charset="0"/>
            </a:endParaRPr>
          </a:p>
          <a:p>
            <a:pPr algn="just">
              <a:buFont typeface="Arial" panose="020B0604020202020204" pitchFamily="34" charset="0"/>
              <a:buChar char="•"/>
            </a:pPr>
            <a:r>
              <a:rPr lang="en-US" b="0" i="0" dirty="0">
                <a:solidFill>
                  <a:schemeClr val="tx1"/>
                </a:solidFill>
                <a:effectLst/>
                <a:latin typeface="Merriweather" panose="00000500000000000000" pitchFamily="2" charset="0"/>
              </a:rPr>
              <a:t>It is fast in comparison to bubble sort.</a:t>
            </a:r>
          </a:p>
        </p:txBody>
      </p:sp>
    </p:spTree>
    <p:extLst>
      <p:ext uri="{BB962C8B-B14F-4D97-AF65-F5344CB8AC3E}">
        <p14:creationId xmlns:p14="http://schemas.microsoft.com/office/powerpoint/2010/main" val="2647797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TextBox 1">
            <a:extLst>
              <a:ext uri="{FF2B5EF4-FFF2-40B4-BE49-F238E27FC236}">
                <a16:creationId xmlns:a16="http://schemas.microsoft.com/office/drawing/2014/main" id="{5B37AD7C-03BD-41E6-AF58-7344805C8B4E}"/>
              </a:ext>
            </a:extLst>
          </p:cNvPr>
          <p:cNvSpPr txBox="1"/>
          <p:nvPr/>
        </p:nvSpPr>
        <p:spPr>
          <a:xfrm>
            <a:off x="1884218" y="965836"/>
            <a:ext cx="4786746" cy="2031325"/>
          </a:xfrm>
          <a:prstGeom prst="rect">
            <a:avLst/>
          </a:prstGeom>
          <a:noFill/>
        </p:spPr>
        <p:txBody>
          <a:bodyPr wrap="square" rtlCol="0">
            <a:spAutoFit/>
          </a:bodyPr>
          <a:lstStyle/>
          <a:p>
            <a:pPr algn="just"/>
            <a:r>
              <a:rPr lang="en-US" i="0" dirty="0">
                <a:solidFill>
                  <a:schemeClr val="tx1"/>
                </a:solidFill>
                <a:effectLst/>
                <a:latin typeface="Merriweather" panose="00000500000000000000" pitchFamily="2" charset="0"/>
              </a:rPr>
              <a:t>Cons:</a:t>
            </a:r>
          </a:p>
          <a:p>
            <a:pPr algn="just"/>
            <a:endParaRPr lang="en-US" i="0" dirty="0">
              <a:solidFill>
                <a:schemeClr val="tx1"/>
              </a:solidFill>
              <a:effectLst/>
              <a:latin typeface="Merriweather" panose="00000500000000000000" pitchFamily="2" charset="0"/>
            </a:endParaRPr>
          </a:p>
          <a:p>
            <a:pPr algn="just">
              <a:buFont typeface="Arial" panose="020B0604020202020204" pitchFamily="34" charset="0"/>
              <a:buChar char="•"/>
            </a:pPr>
            <a:r>
              <a:rPr lang="en-US" i="0" dirty="0">
                <a:solidFill>
                  <a:schemeClr val="tx1"/>
                </a:solidFill>
                <a:effectLst/>
                <a:latin typeface="Merriweather" panose="00000500000000000000" pitchFamily="2" charset="0"/>
              </a:rPr>
              <a:t>It is not an in-place sorting because we need some extra space to sort the buckets.</a:t>
            </a:r>
          </a:p>
          <a:p>
            <a:pPr algn="just">
              <a:buFont typeface="Arial" panose="020B0604020202020204" pitchFamily="34" charset="0"/>
              <a:buChar char="•"/>
            </a:pPr>
            <a:endParaRPr lang="en-US" i="0" dirty="0">
              <a:solidFill>
                <a:schemeClr val="tx1"/>
              </a:solidFill>
              <a:effectLst/>
              <a:latin typeface="Merriweather" panose="00000500000000000000" pitchFamily="2" charset="0"/>
            </a:endParaRPr>
          </a:p>
          <a:p>
            <a:pPr algn="just">
              <a:buFont typeface="Arial" panose="020B0604020202020204" pitchFamily="34" charset="0"/>
              <a:buChar char="•"/>
            </a:pPr>
            <a:r>
              <a:rPr lang="en-US" i="0" dirty="0">
                <a:solidFill>
                  <a:schemeClr val="tx1"/>
                </a:solidFill>
                <a:effectLst/>
                <a:latin typeface="Merriweather" panose="00000500000000000000" pitchFamily="2" charset="0"/>
              </a:rPr>
              <a:t>It may or may not be the stable sorting algorithm.</a:t>
            </a:r>
          </a:p>
          <a:p>
            <a:pPr algn="just">
              <a:buFont typeface="Arial" panose="020B0604020202020204" pitchFamily="34" charset="0"/>
              <a:buChar char="•"/>
            </a:pPr>
            <a:endParaRPr lang="en-US" i="0" dirty="0">
              <a:solidFill>
                <a:schemeClr val="tx1"/>
              </a:solidFill>
              <a:effectLst/>
              <a:latin typeface="Merriweather" panose="00000500000000000000" pitchFamily="2" charset="0"/>
            </a:endParaRPr>
          </a:p>
          <a:p>
            <a:pPr algn="just">
              <a:buFont typeface="Arial" panose="020B0604020202020204" pitchFamily="34" charset="0"/>
              <a:buChar char="•"/>
            </a:pPr>
            <a:r>
              <a:rPr lang="en-US" i="0" dirty="0">
                <a:solidFill>
                  <a:schemeClr val="tx1"/>
                </a:solidFill>
                <a:effectLst/>
                <a:latin typeface="Merriweather" panose="00000500000000000000" pitchFamily="2" charset="0"/>
              </a:rPr>
              <a:t>It is not useful if we have large array because it increases the cost.</a:t>
            </a:r>
          </a:p>
        </p:txBody>
      </p:sp>
    </p:spTree>
    <p:extLst>
      <p:ext uri="{BB962C8B-B14F-4D97-AF65-F5344CB8AC3E}">
        <p14:creationId xmlns:p14="http://schemas.microsoft.com/office/powerpoint/2010/main" val="1183129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2" name="TextBox 1">
            <a:extLst>
              <a:ext uri="{FF2B5EF4-FFF2-40B4-BE49-F238E27FC236}">
                <a16:creationId xmlns:a16="http://schemas.microsoft.com/office/drawing/2014/main" id="{5B37AD7C-03BD-41E6-AF58-7344805C8B4E}"/>
              </a:ext>
            </a:extLst>
          </p:cNvPr>
          <p:cNvSpPr txBox="1"/>
          <p:nvPr/>
        </p:nvSpPr>
        <p:spPr>
          <a:xfrm>
            <a:off x="457200" y="418581"/>
            <a:ext cx="4786746" cy="2031325"/>
          </a:xfrm>
          <a:prstGeom prst="rect">
            <a:avLst/>
          </a:prstGeom>
          <a:noFill/>
        </p:spPr>
        <p:txBody>
          <a:bodyPr wrap="square" rtlCol="0">
            <a:spAutoFit/>
          </a:bodyPr>
          <a:lstStyle/>
          <a:p>
            <a:pPr algn="just"/>
            <a:r>
              <a:rPr lang="en-US" i="0" dirty="0">
                <a:solidFill>
                  <a:schemeClr val="tx1"/>
                </a:solidFill>
                <a:effectLst/>
                <a:latin typeface="Merriweather" panose="00000500000000000000" pitchFamily="2" charset="0"/>
              </a:rPr>
              <a:t>bucketSort(arr[], n)</a:t>
            </a:r>
          </a:p>
          <a:p>
            <a:pPr marL="342900" indent="-342900" algn="just">
              <a:buAutoNum type="arabicPeriod"/>
            </a:pPr>
            <a:r>
              <a:rPr lang="en-US" dirty="0">
                <a:solidFill>
                  <a:schemeClr val="tx1"/>
                </a:solidFill>
                <a:latin typeface="Merriweather" panose="00000500000000000000" pitchFamily="2" charset="0"/>
              </a:rPr>
              <a:t>Create n empty buckets or lists.</a:t>
            </a:r>
          </a:p>
          <a:p>
            <a:pPr marL="342900" indent="-342900" algn="just">
              <a:buAutoNum type="arabicPeriod"/>
            </a:pPr>
            <a:endParaRPr lang="en-US" dirty="0">
              <a:solidFill>
                <a:schemeClr val="tx1"/>
              </a:solidFill>
              <a:latin typeface="Merriweather" panose="00000500000000000000" pitchFamily="2" charset="0"/>
            </a:endParaRPr>
          </a:p>
          <a:p>
            <a:pPr marL="342900" indent="-342900" algn="just">
              <a:buAutoNum type="arabicPeriod"/>
            </a:pPr>
            <a:r>
              <a:rPr lang="en-US" dirty="0">
                <a:solidFill>
                  <a:schemeClr val="tx1"/>
                </a:solidFill>
                <a:latin typeface="Merriweather" panose="00000500000000000000" pitchFamily="2" charset="0"/>
              </a:rPr>
              <a:t>Do the following for every array element arr[i].</a:t>
            </a:r>
          </a:p>
          <a:p>
            <a:pPr algn="just"/>
            <a:r>
              <a:rPr lang="en-US" dirty="0">
                <a:solidFill>
                  <a:schemeClr val="tx1"/>
                </a:solidFill>
                <a:latin typeface="Merriweather" panose="00000500000000000000" pitchFamily="2" charset="0"/>
              </a:rPr>
              <a:t>        A. Insert arr[i] into bucket[n*array[i]]</a:t>
            </a:r>
          </a:p>
          <a:p>
            <a:pPr algn="just"/>
            <a:endParaRPr lang="en-US" dirty="0">
              <a:solidFill>
                <a:schemeClr val="tx1"/>
              </a:solidFill>
              <a:latin typeface="Merriweather" panose="00000500000000000000" pitchFamily="2" charset="0"/>
            </a:endParaRPr>
          </a:p>
          <a:p>
            <a:pPr algn="just"/>
            <a:r>
              <a:rPr lang="en-US" dirty="0">
                <a:solidFill>
                  <a:schemeClr val="tx1"/>
                </a:solidFill>
                <a:latin typeface="Merriweather" panose="00000500000000000000" pitchFamily="2" charset="0"/>
              </a:rPr>
              <a:t>3. Sort individual buckets using insertion sort.</a:t>
            </a:r>
          </a:p>
          <a:p>
            <a:pPr algn="just"/>
            <a:endParaRPr lang="en-US" dirty="0">
              <a:solidFill>
                <a:schemeClr val="tx1"/>
              </a:solidFill>
              <a:latin typeface="Merriweather" panose="00000500000000000000" pitchFamily="2" charset="0"/>
            </a:endParaRPr>
          </a:p>
          <a:p>
            <a:pPr algn="just"/>
            <a:r>
              <a:rPr lang="en-US" dirty="0">
                <a:solidFill>
                  <a:schemeClr val="tx1"/>
                </a:solidFill>
                <a:latin typeface="Merriweather" panose="00000500000000000000" pitchFamily="2" charset="0"/>
              </a:rPr>
              <a:t>4. Concatenate all sorted buckets</a:t>
            </a:r>
          </a:p>
        </p:txBody>
      </p:sp>
      <p:pic>
        <p:nvPicPr>
          <p:cNvPr id="1030" name="Picture 6" descr="BucketSort">
            <a:extLst>
              <a:ext uri="{FF2B5EF4-FFF2-40B4-BE49-F238E27FC236}">
                <a16:creationId xmlns:a16="http://schemas.microsoft.com/office/drawing/2014/main" id="{BCB51F9D-E7B3-4060-8BC0-E9AC17C008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9024" y="2126672"/>
            <a:ext cx="4518225" cy="3016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181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3" name="Picture 2">
            <a:extLst>
              <a:ext uri="{FF2B5EF4-FFF2-40B4-BE49-F238E27FC236}">
                <a16:creationId xmlns:a16="http://schemas.microsoft.com/office/drawing/2014/main" id="{3B3BC583-3DEC-4DF9-82F9-E161FB5E2DCA}"/>
              </a:ext>
            </a:extLst>
          </p:cNvPr>
          <p:cNvPicPr>
            <a:picLocks noChangeAspect="1"/>
          </p:cNvPicPr>
          <p:nvPr/>
        </p:nvPicPr>
        <p:blipFill>
          <a:blip r:embed="rId3"/>
          <a:stretch>
            <a:fillRect/>
          </a:stretch>
        </p:blipFill>
        <p:spPr>
          <a:xfrm>
            <a:off x="0" y="0"/>
            <a:ext cx="4233593" cy="5143500"/>
          </a:xfrm>
          <a:prstGeom prst="rect">
            <a:avLst/>
          </a:prstGeom>
        </p:spPr>
      </p:pic>
      <p:pic>
        <p:nvPicPr>
          <p:cNvPr id="7" name="Picture 6">
            <a:extLst>
              <a:ext uri="{FF2B5EF4-FFF2-40B4-BE49-F238E27FC236}">
                <a16:creationId xmlns:a16="http://schemas.microsoft.com/office/drawing/2014/main" id="{AF919264-7488-4393-BD0B-23098F81C8BE}"/>
              </a:ext>
            </a:extLst>
          </p:cNvPr>
          <p:cNvPicPr>
            <a:picLocks noChangeAspect="1"/>
          </p:cNvPicPr>
          <p:nvPr/>
        </p:nvPicPr>
        <p:blipFill>
          <a:blip r:embed="rId4"/>
          <a:stretch>
            <a:fillRect/>
          </a:stretch>
        </p:blipFill>
        <p:spPr>
          <a:xfrm>
            <a:off x="4518313" y="160800"/>
            <a:ext cx="3848100" cy="838200"/>
          </a:xfrm>
          <a:prstGeom prst="rect">
            <a:avLst/>
          </a:prstGeom>
        </p:spPr>
      </p:pic>
      <p:sp>
        <p:nvSpPr>
          <p:cNvPr id="8" name="TextBox 7">
            <a:extLst>
              <a:ext uri="{FF2B5EF4-FFF2-40B4-BE49-F238E27FC236}">
                <a16:creationId xmlns:a16="http://schemas.microsoft.com/office/drawing/2014/main" id="{4735E2C0-FA86-4F5B-94D1-80F76958E17C}"/>
              </a:ext>
            </a:extLst>
          </p:cNvPr>
          <p:cNvSpPr txBox="1"/>
          <p:nvPr/>
        </p:nvSpPr>
        <p:spPr>
          <a:xfrm>
            <a:off x="4572000" y="1420091"/>
            <a:ext cx="4580100" cy="1015663"/>
          </a:xfrm>
          <a:prstGeom prst="rect">
            <a:avLst/>
          </a:prstGeom>
          <a:noFill/>
        </p:spPr>
        <p:txBody>
          <a:bodyPr wrap="none" rtlCol="0">
            <a:spAutoFit/>
          </a:bodyPr>
          <a:lstStyle/>
          <a:p>
            <a:r>
              <a:rPr lang="en-US" sz="1000" b="1" i="0" dirty="0">
                <a:solidFill>
                  <a:schemeClr val="tx1"/>
                </a:solidFill>
                <a:effectLst/>
                <a:latin typeface="Merriweather" panose="00000500000000000000" pitchFamily="2" charset="0"/>
              </a:rPr>
              <a:t>Time Complexity:</a:t>
            </a:r>
            <a:r>
              <a:rPr lang="en-US" sz="1000" b="0" i="0" dirty="0">
                <a:solidFill>
                  <a:schemeClr val="tx1"/>
                </a:solidFill>
                <a:effectLst/>
                <a:latin typeface="Merriweather" panose="00000500000000000000" pitchFamily="2" charset="0"/>
              </a:rPr>
              <a:t> If we assume that insertion in a bucket takes O(1) </a:t>
            </a:r>
          </a:p>
          <a:p>
            <a:r>
              <a:rPr lang="en-US" sz="1000" b="0" i="0" dirty="0">
                <a:solidFill>
                  <a:schemeClr val="tx1"/>
                </a:solidFill>
                <a:effectLst/>
                <a:latin typeface="Merriweather" panose="00000500000000000000" pitchFamily="2" charset="0"/>
              </a:rPr>
              <a:t>time then steps 1 and 2 of the above algorithm clearly take O(n) time. </a:t>
            </a:r>
          </a:p>
          <a:p>
            <a:r>
              <a:rPr lang="en-US" sz="1000" b="0" i="0" dirty="0">
                <a:solidFill>
                  <a:schemeClr val="tx1"/>
                </a:solidFill>
                <a:effectLst/>
                <a:latin typeface="Merriweather" panose="00000500000000000000" pitchFamily="2" charset="0"/>
              </a:rPr>
              <a:t>The O(1) is easily possible if we use a linked list to represent a bucket. </a:t>
            </a:r>
          </a:p>
          <a:p>
            <a:r>
              <a:rPr lang="en-US" sz="1000" b="0" i="0" dirty="0">
                <a:solidFill>
                  <a:schemeClr val="tx1"/>
                </a:solidFill>
                <a:effectLst/>
                <a:latin typeface="Merriweather" panose="00000500000000000000" pitchFamily="2" charset="0"/>
              </a:rPr>
              <a:t>Step 4 also takes O(n) time as there will be n items in all buckets. </a:t>
            </a:r>
            <a:br>
              <a:rPr lang="en-US" sz="1000" dirty="0">
                <a:solidFill>
                  <a:schemeClr val="tx1"/>
                </a:solidFill>
                <a:latin typeface="Merriweather" panose="00000500000000000000" pitchFamily="2" charset="0"/>
              </a:rPr>
            </a:br>
            <a:r>
              <a:rPr lang="en-US" sz="1000" b="0" i="0" dirty="0">
                <a:solidFill>
                  <a:schemeClr val="tx1"/>
                </a:solidFill>
                <a:effectLst/>
                <a:latin typeface="Merriweather" panose="00000500000000000000" pitchFamily="2" charset="0"/>
              </a:rPr>
              <a:t>The main step to analyze is step 3. This step also takes O(n) time </a:t>
            </a:r>
          </a:p>
          <a:p>
            <a:r>
              <a:rPr lang="en-US" sz="1000" b="0" i="0" dirty="0">
                <a:solidFill>
                  <a:schemeClr val="tx1"/>
                </a:solidFill>
                <a:effectLst/>
                <a:latin typeface="Merriweather" panose="00000500000000000000" pitchFamily="2" charset="0"/>
              </a:rPr>
              <a:t>on average if all numbers are uniformly distributed</a:t>
            </a:r>
            <a:endParaRPr lang="en-US" sz="1000" dirty="0">
              <a:solidFill>
                <a:schemeClr val="tx1"/>
              </a:solidFill>
              <a:latin typeface="Merriweather" panose="00000500000000000000" pitchFamily="2" charset="0"/>
            </a:endParaRPr>
          </a:p>
        </p:txBody>
      </p:sp>
    </p:spTree>
    <p:extLst>
      <p:ext uri="{BB962C8B-B14F-4D97-AF65-F5344CB8AC3E}">
        <p14:creationId xmlns:p14="http://schemas.microsoft.com/office/powerpoint/2010/main" val="1774061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Radix Sort</a:t>
            </a:r>
            <a:endParaRPr dirty="0"/>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608178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2" name="TextBox 1">
            <a:extLst>
              <a:ext uri="{FF2B5EF4-FFF2-40B4-BE49-F238E27FC236}">
                <a16:creationId xmlns:a16="http://schemas.microsoft.com/office/drawing/2014/main" id="{5B37AD7C-03BD-41E6-AF58-7344805C8B4E}"/>
              </a:ext>
            </a:extLst>
          </p:cNvPr>
          <p:cNvSpPr txBox="1"/>
          <p:nvPr/>
        </p:nvSpPr>
        <p:spPr>
          <a:xfrm>
            <a:off x="1863436" y="965836"/>
            <a:ext cx="4786746" cy="1674113"/>
          </a:xfrm>
          <a:prstGeom prst="rect">
            <a:avLst/>
          </a:prstGeom>
          <a:noFill/>
        </p:spPr>
        <p:txBody>
          <a:bodyPr wrap="square" rtlCol="0">
            <a:spAutoFit/>
          </a:bodyPr>
          <a:lstStyle/>
          <a:p>
            <a:pPr lvl="8">
              <a:lnSpc>
                <a:spcPct val="150000"/>
              </a:lnSpc>
            </a:pPr>
            <a:r>
              <a:rPr lang="en-US" b="0" i="0" dirty="0">
                <a:solidFill>
                  <a:schemeClr val="accent1"/>
                </a:solidFill>
                <a:effectLst/>
                <a:latin typeface="Merriweather" panose="00000500000000000000" pitchFamily="2" charset="0"/>
              </a:rPr>
              <a:t>Radix sort is the linear sorting algorithm that is used for integers. In Radix sort, there is digit by digit sorting is performed that is started from the least significant digit to the most significant digit.</a:t>
            </a:r>
            <a:endParaRPr lang="en-US" dirty="0">
              <a:solidFill>
                <a:schemeClr val="accent1"/>
              </a:solidFill>
              <a:latin typeface="Merriweather" panose="00000500000000000000" pitchFamily="2" charset="0"/>
            </a:endParaRPr>
          </a:p>
          <a:p>
            <a:pPr marL="342900" lvl="8" indent="-342900">
              <a:lnSpc>
                <a:spcPct val="150000"/>
              </a:lnSpc>
              <a:buFont typeface="+mj-lt"/>
              <a:buAutoNum type="arabicPeriod"/>
            </a:pPr>
            <a:endParaRPr lang="en-US" dirty="0">
              <a:solidFill>
                <a:schemeClr val="accent1"/>
              </a:solidFill>
              <a:latin typeface="Merriweather" panose="00000500000000000000" pitchFamily="2" charset="0"/>
            </a:endParaRPr>
          </a:p>
        </p:txBody>
      </p:sp>
    </p:spTree>
    <p:extLst>
      <p:ext uri="{BB962C8B-B14F-4D97-AF65-F5344CB8AC3E}">
        <p14:creationId xmlns:p14="http://schemas.microsoft.com/office/powerpoint/2010/main" val="1405362181"/>
      </p:ext>
    </p:extLst>
  </p:cSld>
  <p:clrMapOvr>
    <a:masterClrMapping/>
  </p:clrMapOvr>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1304</Words>
  <Application>Microsoft Office PowerPoint</Application>
  <PresentationFormat>On-screen Show (16:9)</PresentationFormat>
  <Paragraphs>139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Merriweather</vt:lpstr>
      <vt:lpstr>Arial</vt:lpstr>
      <vt:lpstr>Amatic SC</vt:lpstr>
      <vt:lpstr>Nathaniel template</vt:lpstr>
      <vt:lpstr>CLC 5 Bucket and Radix sort</vt:lpstr>
      <vt:lpstr>Bucket Sort</vt:lpstr>
      <vt:lpstr>PowerPoint Presentation</vt:lpstr>
      <vt:lpstr>PowerPoint Presentation</vt:lpstr>
      <vt:lpstr>PowerPoint Presentation</vt:lpstr>
      <vt:lpstr>PowerPoint Presentation</vt:lpstr>
      <vt:lpstr>PowerPoint Presentation</vt:lpstr>
      <vt:lpstr>Radix Sort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CLC 2 Stacks and Queues</dc:title>
  <dc:creator>r coon</dc:creator>
  <cp:lastModifiedBy>r coon</cp:lastModifiedBy>
  <cp:revision>5</cp:revision>
  <dcterms:modified xsi:type="dcterms:W3CDTF">2021-12-19T06:00:29Z</dcterms:modified>
</cp:coreProperties>
</file>