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0D3AC2-BB2E-4A88-A6D1-27EBA17E511A}">
  <a:tblStyle styleId="{020D3AC2-BB2E-4A88-A6D1-27EBA17E5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20C13B-4CD1-4BAD-B3A2-3237BE61D3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31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53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880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8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2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Theory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Topic 7 Discussion 2</a:t>
            </a: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Ryan Coon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Graph Theory?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 fontAlgn="base">
              <a:buNone/>
            </a:pPr>
            <a:r>
              <a:rPr lang="en-US" sz="1400" i="0" dirty="0">
                <a:solidFill>
                  <a:schemeClr val="bg1"/>
                </a:solidFill>
                <a:effectLst/>
              </a:rPr>
              <a:t>-A graph is a collection of vertices connected to each other through a set of edges.</a:t>
            </a:r>
          </a:p>
          <a:p>
            <a:pPr marL="114300" indent="0" algn="l" fontAlgn="base">
              <a:buNone/>
            </a:pPr>
            <a:r>
              <a:rPr lang="en-US" sz="1400" i="0" dirty="0">
                <a:solidFill>
                  <a:schemeClr val="bg1"/>
                </a:solidFill>
                <a:effectLst/>
              </a:rPr>
              <a:t>-The study of graphs is known as Graph Theory.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114300" indent="0" fontAlgn="base">
              <a:buNone/>
            </a:pPr>
            <a:r>
              <a:rPr lang="en-US" sz="1400" i="0" dirty="0">
                <a:solidFill>
                  <a:schemeClr val="bg1"/>
                </a:solidFill>
                <a:effectLst/>
              </a:rPr>
              <a:t>A graph is defined as an ordered pair of a set of vertices and a set of edges.</a:t>
            </a:r>
          </a:p>
          <a:p>
            <a:pPr marL="114300" indent="0" fontAlgn="base">
              <a:buNone/>
            </a:pPr>
            <a:r>
              <a:rPr lang="en-US" sz="1400" i="0" dirty="0">
                <a:solidFill>
                  <a:schemeClr val="bg1"/>
                </a:solidFill>
                <a:effectLst/>
              </a:rPr>
              <a:t>G = (V, E)</a:t>
            </a:r>
          </a:p>
          <a:p>
            <a:pPr marL="114300" indent="0" fontAlgn="base">
              <a:buNone/>
            </a:pPr>
            <a:r>
              <a:rPr lang="en-US" sz="1400" i="0" dirty="0">
                <a:solidFill>
                  <a:schemeClr val="bg1"/>
                </a:solidFill>
                <a:effectLst/>
              </a:rPr>
              <a:t>Here, V is the set of vertices and E is the set of edges connecting the vertices.</a:t>
            </a:r>
          </a:p>
          <a:p>
            <a:pPr marL="114300" indent="0" fontAlgn="base">
              <a:buNone/>
            </a:pPr>
            <a:endParaRPr lang="en-US" sz="1400" i="0" dirty="0">
              <a:solidFill>
                <a:schemeClr val="bg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F3FFD8-776E-4ACC-AC5F-F6649B6FB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79375"/>
            <a:ext cx="26860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2"/>
                </a:solidFill>
                <a:effectLst/>
              </a:rPr>
              <a:t>7 Bridges of Königsberg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 fontAlgn="base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-Konigsberg is the former name of a German city that is now in Russia.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algn="l" fontAlgn="base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-The following picture shows the inner city of Konigsberg with the river Pregel.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algn="l" fontAlgn="base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-The river Pregel divides the city into four land areas A, B, C and 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algn="l" fontAlgn="base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-In order to travel from one part of the city to another, there exists seven bridges.</a:t>
            </a:r>
          </a:p>
          <a:p>
            <a:pPr marL="114300" indent="0" algn="l">
              <a:buNone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algn="l">
              <a:buNone/>
            </a:pPr>
            <a:endParaRPr lang="en-US" sz="1000" i="0" dirty="0">
              <a:solidFill>
                <a:schemeClr val="bg1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452342-3F55-4623-BEDC-48EFEC66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57" y="2779375"/>
            <a:ext cx="3521652" cy="20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0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2"/>
                </a:solidFill>
                <a:effectLst/>
              </a:rPr>
              <a:t>7 Bridges of Königsberg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Konigsberg Bridge Problem may be stated as-</a:t>
            </a:r>
          </a:p>
          <a:p>
            <a:pPr marL="114300" indent="0" fontAlgn="base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114300" indent="0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“Starting from any of the four land areas A, B, C, D, is it possible to cross each of the seven bridges exactly once and</a:t>
            </a:r>
          </a:p>
          <a:p>
            <a:pPr marL="11430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 come back to the starting point without swimming across the river?”</a:t>
            </a:r>
          </a:p>
          <a:p>
            <a:pPr marL="114300" indent="0" fontAlgn="base">
              <a:buNone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>
              <a:buNone/>
            </a:pPr>
            <a:endParaRPr lang="en-US" sz="1000" i="0" dirty="0">
              <a:solidFill>
                <a:schemeClr val="bg1"/>
              </a:solidFill>
              <a:effectLst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2"/>
                </a:solidFill>
                <a:effectLst/>
              </a:rPr>
              <a:t>7 Bridges of Königsberg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In 1735, A Swiss Mathematician Leon hard Euler solved this problem.</a:t>
            </a:r>
          </a:p>
          <a:p>
            <a:pPr marL="114300" indent="0" algn="l" fontAlgn="base">
              <a:buNone/>
            </a:pPr>
            <a:endParaRPr lang="en-US" b="0" i="0" dirty="0">
              <a:solidFill>
                <a:schemeClr val="bg1"/>
              </a:solidFill>
              <a:effectLst/>
            </a:endParaRP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He provided a solution to the problem and finally concluded that such a walk is not possible.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 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Euler represented the given situation with the graph shown below</a:t>
            </a:r>
          </a:p>
          <a:p>
            <a:pPr marL="114300" indent="0" algn="l" fontAlgn="base">
              <a:buNone/>
            </a:pPr>
            <a:endParaRPr lang="en-US" b="0" i="0" dirty="0">
              <a:solidFill>
                <a:schemeClr val="bg1"/>
              </a:solidFill>
              <a:effectLst/>
            </a:endParaRPr>
          </a:p>
          <a:p>
            <a:pPr marL="114300" indent="0" fontAlgn="base">
              <a:buNone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>
              <a:buNone/>
            </a:pPr>
            <a:endParaRPr lang="en-US" sz="1000" i="0" dirty="0">
              <a:solidFill>
                <a:schemeClr val="bg1"/>
              </a:solidFill>
              <a:effectLst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3CF9B2-B338-4A5D-860E-860BBD103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7" y="2571750"/>
            <a:ext cx="26860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4E124-B22B-412E-A188-9E5F731C31F7}"/>
              </a:ext>
            </a:extLst>
          </p:cNvPr>
          <p:cNvSpPr txBox="1"/>
          <p:nvPr/>
        </p:nvSpPr>
        <p:spPr>
          <a:xfrm>
            <a:off x="4135582" y="3158836"/>
            <a:ext cx="4059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Anaheim"/>
              </a:rPr>
              <a:t>In this graph,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Anaheim"/>
              </a:rPr>
              <a:t>Vertices represent the landmasses.</a:t>
            </a:r>
          </a:p>
          <a:p>
            <a:pPr algn="l" fontAlgn="base"/>
            <a:r>
              <a:rPr lang="en-US" b="0" i="0" dirty="0">
                <a:solidFill>
                  <a:schemeClr val="bg1"/>
                </a:solidFill>
                <a:effectLst/>
                <a:latin typeface="Anaheim"/>
              </a:rPr>
              <a:t>Edges represent the bridges.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2"/>
                </a:solidFill>
                <a:effectLst/>
              </a:rPr>
              <a:t>7 Bridges of Königsberg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Euler observed that when a vertex is visited during the process of tracing a graph,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-There must be one edge that enters into the vertex.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-There must be another edge that leaves the vertex.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-Therefore, order of the vertex must be an even number.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 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Based on this observation, Euler discovered that it depends on the number of odd vertices present in the network whether any network is traversable or not.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 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Euler found that only those networks are traversable that have either-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-No odd vertices (then any vertex may be the beginning and the same vertex will also be the ending point)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-Or exactly two odd vertices (then one odd vertex will be the starting point and other odd vertex will be the ending point)</a:t>
            </a:r>
          </a:p>
          <a:p>
            <a:pPr algn="l" fontAlgn="base"/>
            <a:endParaRPr lang="en-US" b="0" i="0" dirty="0">
              <a:solidFill>
                <a:schemeClr val="bg1"/>
              </a:solidFill>
              <a:effectLst/>
            </a:endParaRP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Now,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Since the Konigsberg network has four odd vertices, therefore the network is not traversable.</a:t>
            </a:r>
          </a:p>
          <a:p>
            <a:pPr marL="114300" indent="0" algn="l" fontAlgn="base">
              <a:buNone/>
            </a:pPr>
            <a:r>
              <a:rPr lang="en-US" b="0" i="0" dirty="0">
                <a:solidFill>
                  <a:schemeClr val="bg1"/>
                </a:solidFill>
                <a:effectLst/>
              </a:rPr>
              <a:t>Thus, It was finally concluded that the desired walking tour of Konigsberg is not possible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74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bg2"/>
                </a:solidFill>
                <a:effectLst/>
              </a:rPr>
              <a:t>7 Bridges of Königsberg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If the citizens of Konigsberg decides to build an eighth bridge from A to C, then-</a:t>
            </a:r>
          </a:p>
          <a:p>
            <a:pPr marL="114300" indent="0" fontAlgn="base">
              <a:buNone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fontAlgn="base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-It would be possible to walk without traversing any bridge twice.</a:t>
            </a:r>
          </a:p>
          <a:p>
            <a:pPr marL="114300" indent="0" fontAlgn="base">
              <a:buNone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fontAlgn="base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-This is because then there will be exactly two odd vertices.</a:t>
            </a:r>
          </a:p>
          <a:p>
            <a:pPr marL="114300" indent="0" fontAlgn="base">
              <a:buNone/>
            </a:pPr>
            <a:endParaRPr lang="en-US" sz="1200" b="0" i="0" dirty="0">
              <a:solidFill>
                <a:schemeClr val="bg1"/>
              </a:solidFill>
              <a:effectLst/>
            </a:endParaRPr>
          </a:p>
          <a:p>
            <a:pPr marL="114300" indent="0" fontAlgn="base"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</a:rPr>
              <a:t>However, adding a ninth bridge will again make the walking tour once again impossible.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926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517</Words>
  <Application>Microsoft Office PowerPoint</Application>
  <PresentationFormat>On-screen Show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Anaheim</vt:lpstr>
      <vt:lpstr>Arial</vt:lpstr>
      <vt:lpstr>Overpass Mono</vt:lpstr>
      <vt:lpstr>Roboto</vt:lpstr>
      <vt:lpstr>Roboto Condensed Light</vt:lpstr>
      <vt:lpstr>Programming Lesson by Slidesgo</vt:lpstr>
      <vt:lpstr>Graph Theory</vt:lpstr>
      <vt:lpstr>What is Graph Theory?</vt:lpstr>
      <vt:lpstr>7 Bridges of Königsberg</vt:lpstr>
      <vt:lpstr>7 Bridges of Königsberg</vt:lpstr>
      <vt:lpstr>7 Bridges of Königsberg</vt:lpstr>
      <vt:lpstr>7 Bridges of Königsberg</vt:lpstr>
      <vt:lpstr>7 Bridges of Königsberg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Singly-Linked List</dc:title>
  <dc:creator>r coon</dc:creator>
  <cp:lastModifiedBy>Ryan Coon</cp:lastModifiedBy>
  <cp:revision>8</cp:revision>
  <dcterms:modified xsi:type="dcterms:W3CDTF">2022-01-15T00:58:55Z</dcterms:modified>
</cp:coreProperties>
</file>