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  <p:sldId id="265" r:id="rId7"/>
    <p:sldId id="261" r:id="rId8"/>
    <p:sldId id="260" r:id="rId9"/>
    <p:sldId id="258" r:id="rId10"/>
    <p:sldId id="266" r:id="rId11"/>
    <p:sldId id="259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690" autoAdjust="0"/>
    <p:restoredTop sz="94582" autoAdjust="0"/>
  </p:normalViewPr>
  <p:slideViewPr>
    <p:cSldViewPr>
      <p:cViewPr varScale="1">
        <p:scale>
          <a:sx n="49" d="100"/>
          <a:sy n="49" d="100"/>
        </p:scale>
        <p:origin x="176" y="1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1292-B20E-24C7-0F25-C5B6B7DF9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7A218-A949-838B-25DF-E97BDEC42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0CA2-D189-3F1D-C2AD-384FCB3B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276E-D43B-D204-4AA8-7533515A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BD20-957C-09C2-A08B-BABD98D4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1ED3C-D8F5-7340-B045-C697B7E9814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5485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160D-6086-1A2B-886D-84E9ABAA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52D20-9E87-8A51-7AC9-3CE7023A3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2876E-DE1C-D6E9-F75E-7E9F3C48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5862-29E1-035F-5EBA-E7BEDECF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6EFD-B5B4-6F15-79ED-20CD3543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A17BF-899B-8149-A407-052430A10FF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0354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41303-5D3A-D801-7779-AFD33F21F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8F1E2-51F5-1245-F9E7-F066B909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801E-6DCA-2C4B-8E41-38A1524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B726-A46F-39E0-E5D7-929FE224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FFD3-41C0-FFC5-1E33-735501C6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C8567-5E3E-D24C-A821-97B60A95298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613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C80C-7BE2-52F4-373C-696B36EF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C037-24E9-7638-6170-64EF370A9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9E55-A7E8-7356-B5C4-36C5B8D3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E372B-B19B-4DD3-4C6D-9E05D580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78C7-2524-9F2F-C934-598AC41F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ED2BA-6150-134B-AA65-C5DC9638A0E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3964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3145-4524-4906-5F3D-603457CC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FD142-F435-D8B8-6403-2EA3E5BB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E5DA-6924-0E3A-B54F-2EC5403B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3661-BE9E-1CEA-EBA4-F0BCB3F2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6C34-ABD6-7C04-7515-6B80EFFB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67300-7542-4F4C-885C-71AFB1F2039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7325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A94D-7D7A-7DAF-B773-1002A3C3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5B1A-3294-9812-3942-42B659B5D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0B382-6E86-5B9B-5178-D7974A743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660D5-D22A-B47A-51D6-D29E73FA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BE03B-DC51-C26D-1CF6-38071571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330E-84E7-9F9C-2910-0DF7A8C2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D4006-FD0A-8247-A76D-AEEC13F201D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771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35C7-C57E-9FE7-71AF-B9DE7303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EC679-779C-7CF4-E0F1-1762FA70E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0AACC-EFF3-1621-1232-6D648154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7E914-28D5-4182-7776-F051429F1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9A56F-01F2-FDB3-CB90-7FD0E3BCB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4F842-2B80-9FFE-B48F-7C19B363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BC6E3-21F9-5FF7-093D-EE40B45C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B1C1F-394E-E418-4536-49DE7F7A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5CE13-A19C-4949-B0E5-2C9A77BEFD5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4674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E2FC-B97E-7D73-3904-C4E61C69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995E4-E8B8-528D-A560-0A604711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0A7A1-087D-6FFE-AFF7-7BD649B3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ABD21-BBFE-39F3-E160-ACC3DB5F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4C59B-B39C-9741-BBF4-6F83AAB43BB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620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7C612-B6EC-9107-F44F-D4779BDD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7FE91-6D5B-2579-B5DD-BDBF0FD9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FCD3F-0A9F-ECC4-0FF4-D910ADF6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F99E1-F188-FE48-87F0-5479F8D7017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860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F4B4-BC94-69EE-965A-5C613AA5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1F79-B6C2-C6D6-7482-977D1505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38635-E8EF-1A44-7FB5-EB3517F5A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FC495-FC69-C46C-D468-B6B06074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B35EC-5461-0305-88F3-DD8256F1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63A29-84E8-B110-7231-1C1F68C7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531C4-A7D7-534A-AEDD-5DF2E9B3ED1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0477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F579-A05A-163F-1CE4-7978E18B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6ACAB-E675-BC4B-698D-2C495C870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8167D-E51C-4EC0-5F1B-392F5A561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5F730-6CBE-F93F-5654-3D87979C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9AD10-6D7D-D06B-E313-FAF4E082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B20AD-5B61-47B0-AA03-47E27EF2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AA61-4996-F24E-AD2E-16249B3DE08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02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4E07FD1-EED0-388C-46CB-E2D7250BE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132CBB-D8E6-81E4-A3AF-80B2A86F3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15F1FCB-02CE-4C10-8F61-047AA47C4EA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3AED55-91C4-7F90-6D06-F116329F70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AB3833-A7E7-6AA4-F794-EC3FDEEE05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8CF387-5233-8144-B0F0-69BC9A590B94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:a16="http://schemas.microsoft.com/office/drawing/2014/main" id="{B6AE79E8-0B5A-6569-9E64-8C410107CC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87675" y="4508500"/>
            <a:ext cx="4427538" cy="544513"/>
          </a:xfrm>
          <a:noFill/>
          <a:ln/>
        </p:spPr>
        <p:txBody>
          <a:bodyPr anchor="ctr"/>
          <a:lstStyle/>
          <a:p>
            <a:pPr algn="l"/>
            <a:r>
              <a:rPr lang="es-ES" altLang="en-US" sz="3600" b="1" dirty="0" err="1">
                <a:solidFill>
                  <a:schemeClr val="bg1"/>
                </a:solidFill>
              </a:rPr>
              <a:t>Milestone</a:t>
            </a:r>
            <a:r>
              <a:rPr lang="es-ES" altLang="en-US" sz="3600" b="1" dirty="0">
                <a:solidFill>
                  <a:schemeClr val="bg1"/>
                </a:solidFill>
              </a:rPr>
              <a:t> 6</a:t>
            </a:r>
          </a:p>
        </p:txBody>
      </p:sp>
      <p:sp>
        <p:nvSpPr>
          <p:cNvPr id="2170" name="Rectangle 122">
            <a:extLst>
              <a:ext uri="{FF2B5EF4-FFF2-40B4-BE49-F238E27FC236}">
                <a16:creationId xmlns:a16="http://schemas.microsoft.com/office/drawing/2014/main" id="{AB5D2D1D-583E-E881-2DDA-88925602B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084763"/>
            <a:ext cx="3960813" cy="86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s-UY" altLang="en-US" sz="1800" b="1" dirty="0">
                <a:solidFill>
                  <a:schemeClr val="bg1"/>
                </a:solidFill>
              </a:rPr>
              <a:t>Ryan Coon</a:t>
            </a:r>
          </a:p>
          <a:p>
            <a:pPr algn="l"/>
            <a:r>
              <a:rPr lang="es-UY" altLang="en-US" sz="1800" b="1" dirty="0">
                <a:solidFill>
                  <a:schemeClr val="bg1"/>
                </a:solidFill>
              </a:rPr>
              <a:t>Professor Bobby Estey</a:t>
            </a:r>
          </a:p>
          <a:p>
            <a:pPr algn="l"/>
            <a:r>
              <a:rPr lang="es-UY" altLang="en-US" sz="1800" b="1" dirty="0">
                <a:solidFill>
                  <a:schemeClr val="bg1"/>
                </a:solidFill>
              </a:rPr>
              <a:t>August 20, 2023</a:t>
            </a:r>
            <a:endParaRPr lang="es-ES" altLang="en-US" sz="1800" b="1" dirty="0">
              <a:solidFill>
                <a:schemeClr val="bg1"/>
              </a:solidFill>
            </a:endParaRPr>
          </a:p>
        </p:txBody>
      </p:sp>
      <p:sp>
        <p:nvSpPr>
          <p:cNvPr id="2172" name="Rectangle 124">
            <a:extLst>
              <a:ext uri="{FF2B5EF4-FFF2-40B4-BE49-F238E27FC236}">
                <a16:creationId xmlns:a16="http://schemas.microsoft.com/office/drawing/2014/main" id="{E386A5C4-275A-F40E-7C52-5EBE90D58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32" y="4685800"/>
            <a:ext cx="187258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UY" altLang="en-US" sz="3200" b="1" dirty="0">
                <a:solidFill>
                  <a:schemeClr val="bg1"/>
                </a:solidFill>
              </a:rPr>
              <a:t>CST-391</a:t>
            </a:r>
            <a:endParaRPr lang="es-ES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2447925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Milestone 5</a:t>
            </a:r>
          </a:p>
        </p:txBody>
      </p:sp>
    </p:spTree>
    <p:extLst>
      <p:ext uri="{BB962C8B-B14F-4D97-AF65-F5344CB8AC3E}">
        <p14:creationId xmlns:p14="http://schemas.microsoft.com/office/powerpoint/2010/main" val="106058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</a:rPr>
              <a:t>Challanges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I kept getting a lot of errors like this one: “angular can't bind to 'product' since it isn't a known property”. Turns out I had not added a constructor into the section. Lesson is take your time and look it over. Stack overflow is a good help when encountering </a:t>
            </a:r>
            <a:r>
              <a:rPr lang="en-US" altLang="en-US"/>
              <a:t>certain errors as this one.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134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Pending Bugs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I kept getting a lot of errors like this one: “angular can't bind to 'product' since it isn't a known property”. Turns out I had not added a constructor into the section. Lesson is take your time and look it over. Stack overflow is a good help when encountering </a:t>
            </a:r>
            <a:r>
              <a:rPr lang="en-US" altLang="en-US"/>
              <a:t>certain errors as this one.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097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Lessons learned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I kept getting a lot of errors like this one: “angular can't bind to 'product' since it isn't a known property”. Turns out I had not added a constructor into the section. Lesson is take your time and look it over. Stack overflow is a good help when encountering </a:t>
            </a:r>
            <a:r>
              <a:rPr lang="en-US" altLang="en-US"/>
              <a:t>certain errors as this one.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56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439887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Website Accessibility with a Christian Worldview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I kept getting a lot of errors like this one: “angular can't bind to 'product' since it isn't a known property”. Turns out I had not added a constructor into the section. Lesson is take your time and look it over. Stack overflow is a good help when encountering </a:t>
            </a:r>
            <a:r>
              <a:rPr lang="en-US" altLang="en-US"/>
              <a:t>certain errors as this one.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056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2447925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Milestone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Challenges Encountered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I did not have much in the sake of challenges in this milestone. I followed the React activity and it helped a lot with getting everything in working order. The only trouble I had with this milestone was getting all of the different parts to work with one another. Once I got the select one to work, I had issued with getting the edit and delete to work. </a:t>
            </a:r>
          </a:p>
        </p:txBody>
      </p:sp>
    </p:spTree>
    <p:extLst>
      <p:ext uri="{BB962C8B-B14F-4D97-AF65-F5344CB8AC3E}">
        <p14:creationId xmlns:p14="http://schemas.microsoft.com/office/powerpoint/2010/main" val="305145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Pending Bugs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I did not have much in the sake of challenges in this milestone. I followed the React activity and it helped a lot with getting everything in working order. The only trouble I had with this milestone was getting all of the different parts to work with one another. Once I got the select one to work, I had issued with getting the edit and delete to work. </a:t>
            </a:r>
          </a:p>
        </p:txBody>
      </p:sp>
    </p:spTree>
    <p:extLst>
      <p:ext uri="{BB962C8B-B14F-4D97-AF65-F5344CB8AC3E}">
        <p14:creationId xmlns:p14="http://schemas.microsoft.com/office/powerpoint/2010/main" val="67840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Lessons Learned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I did not have much in the sake of challenges in this milestone. I followed the React activity and it helped a lot with getting everything in working order. The only trouble I had with this milestone was getting all of the different parts to work with one another. Once I got the select one to work, I had issued with getting the edit and delete to work. </a:t>
            </a:r>
          </a:p>
        </p:txBody>
      </p:sp>
    </p:spTree>
    <p:extLst>
      <p:ext uri="{BB962C8B-B14F-4D97-AF65-F5344CB8AC3E}">
        <p14:creationId xmlns:p14="http://schemas.microsoft.com/office/powerpoint/2010/main" val="220811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2447925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Milestone 4</a:t>
            </a:r>
          </a:p>
        </p:txBody>
      </p:sp>
    </p:spTree>
    <p:extLst>
      <p:ext uri="{BB962C8B-B14F-4D97-AF65-F5344CB8AC3E}">
        <p14:creationId xmlns:p14="http://schemas.microsoft.com/office/powerpoint/2010/main" val="37816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Challenges Encountered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I did not have much in the sake of challenges in this milestone. I followed the React activity and it helped a lot with getting everything in working order. The only trouble I had with this milestone was getting all of the different parts to work with one another. Once I got the select one to work, I had issued with getting the edit and delete to work. </a:t>
            </a:r>
          </a:p>
        </p:txBody>
      </p:sp>
    </p:spTree>
    <p:extLst>
      <p:ext uri="{BB962C8B-B14F-4D97-AF65-F5344CB8AC3E}">
        <p14:creationId xmlns:p14="http://schemas.microsoft.com/office/powerpoint/2010/main" val="202428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Pending Bugs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I did not have much in the sake of challenges in this milestone. I followed the React activity and it helped a lot with getting everything in working order. The only trouble I had with this milestone was getting all of the different parts to work with one another. Once I got the select one to work, I had issued with getting the edit and delete to work. </a:t>
            </a:r>
          </a:p>
        </p:txBody>
      </p:sp>
    </p:spTree>
    <p:extLst>
      <p:ext uri="{BB962C8B-B14F-4D97-AF65-F5344CB8AC3E}">
        <p14:creationId xmlns:p14="http://schemas.microsoft.com/office/powerpoint/2010/main" val="47500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12795A-C527-D932-86FA-CD5D351A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Lessons Learned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5CB07C1-62DD-F221-BA28-5856AE52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There are no present bugs in the program at this time. All buttons work and product add, edit, and delete are all in </a:t>
            </a:r>
            <a:r>
              <a:rPr lang="en-US" altLang="en-US"/>
              <a:t>working order.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594655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7663</TotalTime>
  <Words>679</Words>
  <Application>Microsoft Macintosh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Diseño predeterminado</vt:lpstr>
      <vt:lpstr>Milestone 6</vt:lpstr>
      <vt:lpstr>Milestone 3</vt:lpstr>
      <vt:lpstr>Challenges Encountered</vt:lpstr>
      <vt:lpstr>Pending Bugs</vt:lpstr>
      <vt:lpstr>Lessons Learned</vt:lpstr>
      <vt:lpstr>Milestone 4</vt:lpstr>
      <vt:lpstr>Challenges Encountered</vt:lpstr>
      <vt:lpstr>Pending Bugs</vt:lpstr>
      <vt:lpstr>Lessons Learned</vt:lpstr>
      <vt:lpstr>Milestone 5</vt:lpstr>
      <vt:lpstr>Challanges</vt:lpstr>
      <vt:lpstr>Pending Bugs</vt:lpstr>
      <vt:lpstr>Lessons learned</vt:lpstr>
      <vt:lpstr>Website Accessibility with a Christian Worldview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Ryan Coon</cp:lastModifiedBy>
  <cp:revision>706</cp:revision>
  <dcterms:created xsi:type="dcterms:W3CDTF">2010-05-23T14:28:12Z</dcterms:created>
  <dcterms:modified xsi:type="dcterms:W3CDTF">2023-08-19T01:52:10Z</dcterms:modified>
</cp:coreProperties>
</file>