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68" autoAdjust="0"/>
    <p:restoredTop sz="94615" autoAdjust="0"/>
  </p:normalViewPr>
  <p:slideViewPr>
    <p:cSldViewPr>
      <p:cViewPr varScale="1">
        <p:scale>
          <a:sx n="106" d="100"/>
          <a:sy n="106" d="100"/>
        </p:scale>
        <p:origin x="145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1292-B20E-24C7-0F25-C5B6B7DF9D87}"/>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17A218-A949-838B-25DF-E97BDEC42DC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430CA2-D189-3F1D-C2AD-384FCB3BF23E}"/>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E8A5276E-D43B-D204-4AA8-7533515AFE22}"/>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72F6BD20-957C-09C2-A08B-BABD98D47AD6}"/>
              </a:ext>
            </a:extLst>
          </p:cNvPr>
          <p:cNvSpPr>
            <a:spLocks noGrp="1"/>
          </p:cNvSpPr>
          <p:nvPr>
            <p:ph type="sldNum" sz="quarter" idx="12"/>
          </p:nvPr>
        </p:nvSpPr>
        <p:spPr/>
        <p:txBody>
          <a:bodyPr/>
          <a:lstStyle>
            <a:lvl1pPr>
              <a:defRPr/>
            </a:lvl1pPr>
          </a:lstStyle>
          <a:p>
            <a:fld id="{8271ED3C-D8F5-7340-B045-C697B7E98142}" type="slidenum">
              <a:rPr lang="es-ES" altLang="en-US"/>
              <a:pPr/>
              <a:t>‹#›</a:t>
            </a:fld>
            <a:endParaRPr lang="es-ES" altLang="en-US"/>
          </a:p>
        </p:txBody>
      </p:sp>
    </p:spTree>
    <p:extLst>
      <p:ext uri="{BB962C8B-B14F-4D97-AF65-F5344CB8AC3E}">
        <p14:creationId xmlns:p14="http://schemas.microsoft.com/office/powerpoint/2010/main" val="145485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B160D-6086-1A2B-886D-84E9ABAADB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252D20-9E87-8A51-7AC9-3CE7023A30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2876E-DE1C-D6E9-F75E-7E9F3C482654}"/>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55195862-29E1-035F-5EBA-E7BEDECF4D41}"/>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290D6EFD-B5B4-6F15-79ED-20CD35438068}"/>
              </a:ext>
            </a:extLst>
          </p:cNvPr>
          <p:cNvSpPr>
            <a:spLocks noGrp="1"/>
          </p:cNvSpPr>
          <p:nvPr>
            <p:ph type="sldNum" sz="quarter" idx="12"/>
          </p:nvPr>
        </p:nvSpPr>
        <p:spPr/>
        <p:txBody>
          <a:bodyPr/>
          <a:lstStyle>
            <a:lvl1pPr>
              <a:defRPr/>
            </a:lvl1pPr>
          </a:lstStyle>
          <a:p>
            <a:fld id="{C0BA17BF-899B-8149-A407-052430A10FF4}" type="slidenum">
              <a:rPr lang="es-ES" altLang="en-US"/>
              <a:pPr/>
              <a:t>‹#›</a:t>
            </a:fld>
            <a:endParaRPr lang="es-ES" altLang="en-US"/>
          </a:p>
        </p:txBody>
      </p:sp>
    </p:spTree>
    <p:extLst>
      <p:ext uri="{BB962C8B-B14F-4D97-AF65-F5344CB8AC3E}">
        <p14:creationId xmlns:p14="http://schemas.microsoft.com/office/powerpoint/2010/main" val="80354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141303-5D3A-D801-7779-AFD33F21FE81}"/>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C8F1E2-51F5-1245-F9E7-F066B9096A88}"/>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E801E-6DCA-2C4B-8E41-38A15244AF8A}"/>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DB7EB726-A46F-39E0-E5D7-929FE224D6D9}"/>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FB60FFD3-41C0-FFC5-1E33-735501C65E53}"/>
              </a:ext>
            </a:extLst>
          </p:cNvPr>
          <p:cNvSpPr>
            <a:spLocks noGrp="1"/>
          </p:cNvSpPr>
          <p:nvPr>
            <p:ph type="sldNum" sz="quarter" idx="12"/>
          </p:nvPr>
        </p:nvSpPr>
        <p:spPr/>
        <p:txBody>
          <a:bodyPr/>
          <a:lstStyle>
            <a:lvl1pPr>
              <a:defRPr/>
            </a:lvl1pPr>
          </a:lstStyle>
          <a:p>
            <a:fld id="{0CCC8567-5E3E-D24C-A821-97B60A952981}" type="slidenum">
              <a:rPr lang="es-ES" altLang="en-US"/>
              <a:pPr/>
              <a:t>‹#›</a:t>
            </a:fld>
            <a:endParaRPr lang="es-ES" altLang="en-US"/>
          </a:p>
        </p:txBody>
      </p:sp>
    </p:spTree>
    <p:extLst>
      <p:ext uri="{BB962C8B-B14F-4D97-AF65-F5344CB8AC3E}">
        <p14:creationId xmlns:p14="http://schemas.microsoft.com/office/powerpoint/2010/main" val="336134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4C80C-7BE2-52F4-373C-696B36EFC0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2C037-24E9-7638-6170-64EF370A91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B19E55-A7E8-7356-B5C4-36C5B8D38EF2}"/>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4D7E372B-B19B-4DD3-4C6D-9E05D58003DB}"/>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BA9C78C7-2524-9F2F-C934-598AC41F0870}"/>
              </a:ext>
            </a:extLst>
          </p:cNvPr>
          <p:cNvSpPr>
            <a:spLocks noGrp="1"/>
          </p:cNvSpPr>
          <p:nvPr>
            <p:ph type="sldNum" sz="quarter" idx="12"/>
          </p:nvPr>
        </p:nvSpPr>
        <p:spPr/>
        <p:txBody>
          <a:bodyPr/>
          <a:lstStyle>
            <a:lvl1pPr>
              <a:defRPr/>
            </a:lvl1pPr>
          </a:lstStyle>
          <a:p>
            <a:fld id="{27FED2BA-6150-134B-AA65-C5DC9638A0EA}" type="slidenum">
              <a:rPr lang="es-ES" altLang="en-US"/>
              <a:pPr/>
              <a:t>‹#›</a:t>
            </a:fld>
            <a:endParaRPr lang="es-ES" altLang="en-US"/>
          </a:p>
        </p:txBody>
      </p:sp>
    </p:spTree>
    <p:extLst>
      <p:ext uri="{BB962C8B-B14F-4D97-AF65-F5344CB8AC3E}">
        <p14:creationId xmlns:p14="http://schemas.microsoft.com/office/powerpoint/2010/main" val="423964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3145-4524-4906-5F3D-603457CC52A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6FD142-F435-D8B8-6403-2EA3E5BBC21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60F9E5DA-6924-0E3A-B54F-2EC5403B20F9}"/>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86253661-BE9E-1CEA-EBA4-F0BCB3F25F1D}"/>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A7E76C34-ABD6-7C04-7515-6B80EFFB217E}"/>
              </a:ext>
            </a:extLst>
          </p:cNvPr>
          <p:cNvSpPr>
            <a:spLocks noGrp="1"/>
          </p:cNvSpPr>
          <p:nvPr>
            <p:ph type="sldNum" sz="quarter" idx="12"/>
          </p:nvPr>
        </p:nvSpPr>
        <p:spPr/>
        <p:txBody>
          <a:bodyPr/>
          <a:lstStyle>
            <a:lvl1pPr>
              <a:defRPr/>
            </a:lvl1pPr>
          </a:lstStyle>
          <a:p>
            <a:fld id="{C9567300-7542-4F4C-885C-71AFB1F2039A}" type="slidenum">
              <a:rPr lang="es-ES" altLang="en-US"/>
              <a:pPr/>
              <a:t>‹#›</a:t>
            </a:fld>
            <a:endParaRPr lang="es-ES" altLang="en-US"/>
          </a:p>
        </p:txBody>
      </p:sp>
    </p:spTree>
    <p:extLst>
      <p:ext uri="{BB962C8B-B14F-4D97-AF65-F5344CB8AC3E}">
        <p14:creationId xmlns:p14="http://schemas.microsoft.com/office/powerpoint/2010/main" val="167325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8A94D-7D7A-7DAF-B773-1002A3C332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BB5B1A-3294-9812-3942-42B659B5D50A}"/>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00B382-6E86-5B9B-5178-D7974A7438EB}"/>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E660D5-D22A-B47A-51D6-D29E73FACA02}"/>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FECBE03B-DC51-C26D-1CF6-38071571489A}"/>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A089330E-84E7-9F9C-2910-0DF7A8C2F316}"/>
              </a:ext>
            </a:extLst>
          </p:cNvPr>
          <p:cNvSpPr>
            <a:spLocks noGrp="1"/>
          </p:cNvSpPr>
          <p:nvPr>
            <p:ph type="sldNum" sz="quarter" idx="12"/>
          </p:nvPr>
        </p:nvSpPr>
        <p:spPr/>
        <p:txBody>
          <a:bodyPr/>
          <a:lstStyle>
            <a:lvl1pPr>
              <a:defRPr/>
            </a:lvl1pPr>
          </a:lstStyle>
          <a:p>
            <a:fld id="{A1DD4006-FD0A-8247-A76D-AEEC13F201D2}" type="slidenum">
              <a:rPr lang="es-ES" altLang="en-US"/>
              <a:pPr/>
              <a:t>‹#›</a:t>
            </a:fld>
            <a:endParaRPr lang="es-ES" altLang="en-US"/>
          </a:p>
        </p:txBody>
      </p:sp>
    </p:spTree>
    <p:extLst>
      <p:ext uri="{BB962C8B-B14F-4D97-AF65-F5344CB8AC3E}">
        <p14:creationId xmlns:p14="http://schemas.microsoft.com/office/powerpoint/2010/main" val="2177106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35C7-C57E-9FE7-71AF-B9DE7303F5A3}"/>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4EC679-779C-7CF4-E0F1-1762FA70E8A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50AACC-EFF3-1621-1232-6D648154B432}"/>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A7E914-28D5-4182-7776-F051429F13C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79A56F-01F2-FDB3-CB90-7FD0E3BCB1E2}"/>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B4F842-2B80-9FFE-B48F-7C19B36317A1}"/>
              </a:ext>
            </a:extLst>
          </p:cNvPr>
          <p:cNvSpPr>
            <a:spLocks noGrp="1"/>
          </p:cNvSpPr>
          <p:nvPr>
            <p:ph type="dt" sz="half" idx="10"/>
          </p:nvPr>
        </p:nvSpPr>
        <p:spPr/>
        <p:txBody>
          <a:bodyPr/>
          <a:lstStyle>
            <a:lvl1pPr>
              <a:defRPr/>
            </a:lvl1pPr>
          </a:lstStyle>
          <a:p>
            <a:endParaRPr lang="es-ES" altLang="en-US"/>
          </a:p>
        </p:txBody>
      </p:sp>
      <p:sp>
        <p:nvSpPr>
          <p:cNvPr id="8" name="Footer Placeholder 7">
            <a:extLst>
              <a:ext uri="{FF2B5EF4-FFF2-40B4-BE49-F238E27FC236}">
                <a16:creationId xmlns:a16="http://schemas.microsoft.com/office/drawing/2014/main" id="{472BC6E3-21F9-5FF7-093D-EE40B45C5B19}"/>
              </a:ext>
            </a:extLst>
          </p:cNvPr>
          <p:cNvSpPr>
            <a:spLocks noGrp="1"/>
          </p:cNvSpPr>
          <p:nvPr>
            <p:ph type="ftr" sz="quarter" idx="11"/>
          </p:nvPr>
        </p:nvSpPr>
        <p:spPr/>
        <p:txBody>
          <a:bodyPr/>
          <a:lstStyle>
            <a:lvl1pPr>
              <a:defRPr/>
            </a:lvl1pPr>
          </a:lstStyle>
          <a:p>
            <a:endParaRPr lang="es-ES" altLang="en-US"/>
          </a:p>
        </p:txBody>
      </p:sp>
      <p:sp>
        <p:nvSpPr>
          <p:cNvPr id="9" name="Slide Number Placeholder 8">
            <a:extLst>
              <a:ext uri="{FF2B5EF4-FFF2-40B4-BE49-F238E27FC236}">
                <a16:creationId xmlns:a16="http://schemas.microsoft.com/office/drawing/2014/main" id="{801B1C1F-394E-E418-4536-49DE7F7A07AF}"/>
              </a:ext>
            </a:extLst>
          </p:cNvPr>
          <p:cNvSpPr>
            <a:spLocks noGrp="1"/>
          </p:cNvSpPr>
          <p:nvPr>
            <p:ph type="sldNum" sz="quarter" idx="12"/>
          </p:nvPr>
        </p:nvSpPr>
        <p:spPr/>
        <p:txBody>
          <a:bodyPr/>
          <a:lstStyle>
            <a:lvl1pPr>
              <a:defRPr/>
            </a:lvl1pPr>
          </a:lstStyle>
          <a:p>
            <a:fld id="{4685CE13-A19C-4949-B0E5-2C9A77BEFD5B}" type="slidenum">
              <a:rPr lang="es-ES" altLang="en-US"/>
              <a:pPr/>
              <a:t>‹#›</a:t>
            </a:fld>
            <a:endParaRPr lang="es-ES" altLang="en-US"/>
          </a:p>
        </p:txBody>
      </p:sp>
    </p:spTree>
    <p:extLst>
      <p:ext uri="{BB962C8B-B14F-4D97-AF65-F5344CB8AC3E}">
        <p14:creationId xmlns:p14="http://schemas.microsoft.com/office/powerpoint/2010/main" val="324674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BE2FC-B97E-7D73-3904-C4E61C699C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D995E4-E8B8-528D-A560-0A6047117958}"/>
              </a:ext>
            </a:extLst>
          </p:cNvPr>
          <p:cNvSpPr>
            <a:spLocks noGrp="1"/>
          </p:cNvSpPr>
          <p:nvPr>
            <p:ph type="dt" sz="half" idx="10"/>
          </p:nvPr>
        </p:nvSpPr>
        <p:spPr/>
        <p:txBody>
          <a:bodyPr/>
          <a:lstStyle>
            <a:lvl1pPr>
              <a:defRPr/>
            </a:lvl1pPr>
          </a:lstStyle>
          <a:p>
            <a:endParaRPr lang="es-ES" altLang="en-US"/>
          </a:p>
        </p:txBody>
      </p:sp>
      <p:sp>
        <p:nvSpPr>
          <p:cNvPr id="4" name="Footer Placeholder 3">
            <a:extLst>
              <a:ext uri="{FF2B5EF4-FFF2-40B4-BE49-F238E27FC236}">
                <a16:creationId xmlns:a16="http://schemas.microsoft.com/office/drawing/2014/main" id="{E670A7A1-087D-6FFE-AFF7-7BD649B316EC}"/>
              </a:ext>
            </a:extLst>
          </p:cNvPr>
          <p:cNvSpPr>
            <a:spLocks noGrp="1"/>
          </p:cNvSpPr>
          <p:nvPr>
            <p:ph type="ftr" sz="quarter" idx="11"/>
          </p:nvPr>
        </p:nvSpPr>
        <p:spPr/>
        <p:txBody>
          <a:bodyPr/>
          <a:lstStyle>
            <a:lvl1pPr>
              <a:defRPr/>
            </a:lvl1pPr>
          </a:lstStyle>
          <a:p>
            <a:endParaRPr lang="es-ES" altLang="en-US"/>
          </a:p>
        </p:txBody>
      </p:sp>
      <p:sp>
        <p:nvSpPr>
          <p:cNvPr id="5" name="Slide Number Placeholder 4">
            <a:extLst>
              <a:ext uri="{FF2B5EF4-FFF2-40B4-BE49-F238E27FC236}">
                <a16:creationId xmlns:a16="http://schemas.microsoft.com/office/drawing/2014/main" id="{0FEABD21-BBFE-39F3-E160-ACC3DB5F0EC0}"/>
              </a:ext>
            </a:extLst>
          </p:cNvPr>
          <p:cNvSpPr>
            <a:spLocks noGrp="1"/>
          </p:cNvSpPr>
          <p:nvPr>
            <p:ph type="sldNum" sz="quarter" idx="12"/>
          </p:nvPr>
        </p:nvSpPr>
        <p:spPr/>
        <p:txBody>
          <a:bodyPr/>
          <a:lstStyle>
            <a:lvl1pPr>
              <a:defRPr/>
            </a:lvl1pPr>
          </a:lstStyle>
          <a:p>
            <a:fld id="{B2B4C59B-B39C-9741-BBF4-6F83AAB43BB7}" type="slidenum">
              <a:rPr lang="es-ES" altLang="en-US"/>
              <a:pPr/>
              <a:t>‹#›</a:t>
            </a:fld>
            <a:endParaRPr lang="es-ES" altLang="en-US"/>
          </a:p>
        </p:txBody>
      </p:sp>
    </p:spTree>
    <p:extLst>
      <p:ext uri="{BB962C8B-B14F-4D97-AF65-F5344CB8AC3E}">
        <p14:creationId xmlns:p14="http://schemas.microsoft.com/office/powerpoint/2010/main" val="962058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97C612-B6EC-9107-F44F-D4779BDD85BB}"/>
              </a:ext>
            </a:extLst>
          </p:cNvPr>
          <p:cNvSpPr>
            <a:spLocks noGrp="1"/>
          </p:cNvSpPr>
          <p:nvPr>
            <p:ph type="dt" sz="half" idx="10"/>
          </p:nvPr>
        </p:nvSpPr>
        <p:spPr/>
        <p:txBody>
          <a:bodyPr/>
          <a:lstStyle>
            <a:lvl1pPr>
              <a:defRPr/>
            </a:lvl1pPr>
          </a:lstStyle>
          <a:p>
            <a:endParaRPr lang="es-ES" altLang="en-US"/>
          </a:p>
        </p:txBody>
      </p:sp>
      <p:sp>
        <p:nvSpPr>
          <p:cNvPr id="3" name="Footer Placeholder 2">
            <a:extLst>
              <a:ext uri="{FF2B5EF4-FFF2-40B4-BE49-F238E27FC236}">
                <a16:creationId xmlns:a16="http://schemas.microsoft.com/office/drawing/2014/main" id="{3BD7FE91-6D5B-2579-B5DD-BDBF0FD9E71F}"/>
              </a:ext>
            </a:extLst>
          </p:cNvPr>
          <p:cNvSpPr>
            <a:spLocks noGrp="1"/>
          </p:cNvSpPr>
          <p:nvPr>
            <p:ph type="ftr" sz="quarter" idx="11"/>
          </p:nvPr>
        </p:nvSpPr>
        <p:spPr/>
        <p:txBody>
          <a:bodyPr/>
          <a:lstStyle>
            <a:lvl1pPr>
              <a:defRPr/>
            </a:lvl1pPr>
          </a:lstStyle>
          <a:p>
            <a:endParaRPr lang="es-ES" altLang="en-US"/>
          </a:p>
        </p:txBody>
      </p:sp>
      <p:sp>
        <p:nvSpPr>
          <p:cNvPr id="4" name="Slide Number Placeholder 3">
            <a:extLst>
              <a:ext uri="{FF2B5EF4-FFF2-40B4-BE49-F238E27FC236}">
                <a16:creationId xmlns:a16="http://schemas.microsoft.com/office/drawing/2014/main" id="{7C0FCD3F-0A9F-ECC4-0FF4-D910ADF6C957}"/>
              </a:ext>
            </a:extLst>
          </p:cNvPr>
          <p:cNvSpPr>
            <a:spLocks noGrp="1"/>
          </p:cNvSpPr>
          <p:nvPr>
            <p:ph type="sldNum" sz="quarter" idx="12"/>
          </p:nvPr>
        </p:nvSpPr>
        <p:spPr/>
        <p:txBody>
          <a:bodyPr/>
          <a:lstStyle>
            <a:lvl1pPr>
              <a:defRPr/>
            </a:lvl1pPr>
          </a:lstStyle>
          <a:p>
            <a:fld id="{F83F99E1-F188-FE48-87F0-5479F8D7017B}" type="slidenum">
              <a:rPr lang="es-ES" altLang="en-US"/>
              <a:pPr/>
              <a:t>‹#›</a:t>
            </a:fld>
            <a:endParaRPr lang="es-ES" altLang="en-US"/>
          </a:p>
        </p:txBody>
      </p:sp>
    </p:spTree>
    <p:extLst>
      <p:ext uri="{BB962C8B-B14F-4D97-AF65-F5344CB8AC3E}">
        <p14:creationId xmlns:p14="http://schemas.microsoft.com/office/powerpoint/2010/main" val="198609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F4B4-BC94-69EE-965A-5C613AA53B3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D01F79-B6C2-C6D6-7482-977D1505B34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338635-E8EF-1A44-7FB5-EB3517F5A92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AFC495-FC69-C46C-D468-B6B060745750}"/>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67BB35EC-5461-0305-88F3-DD8256F11F59}"/>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1C363A29-84E8-B110-7231-1C1F68C74545}"/>
              </a:ext>
            </a:extLst>
          </p:cNvPr>
          <p:cNvSpPr>
            <a:spLocks noGrp="1"/>
          </p:cNvSpPr>
          <p:nvPr>
            <p:ph type="sldNum" sz="quarter" idx="12"/>
          </p:nvPr>
        </p:nvSpPr>
        <p:spPr/>
        <p:txBody>
          <a:bodyPr/>
          <a:lstStyle>
            <a:lvl1pPr>
              <a:defRPr/>
            </a:lvl1pPr>
          </a:lstStyle>
          <a:p>
            <a:fld id="{BD6531C4-A7D7-534A-AEDD-5DF2E9B3ED1E}" type="slidenum">
              <a:rPr lang="es-ES" altLang="en-US"/>
              <a:pPr/>
              <a:t>‹#›</a:t>
            </a:fld>
            <a:endParaRPr lang="es-ES" altLang="en-US"/>
          </a:p>
        </p:txBody>
      </p:sp>
    </p:spTree>
    <p:extLst>
      <p:ext uri="{BB962C8B-B14F-4D97-AF65-F5344CB8AC3E}">
        <p14:creationId xmlns:p14="http://schemas.microsoft.com/office/powerpoint/2010/main" val="1304776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3F579-A05A-163F-1CE4-7978E18BA2F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F6ACAB-E675-BC4B-698D-2C495C8703B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28167D-E51C-4EC0-5F1B-392F5A561DB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05F730-6CBE-F93F-5654-3D87979C05D3}"/>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C459AD10-6D7D-D06B-E313-FAF4E082D917}"/>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4C7B20AD-5B61-47B0-AA03-47E27EF26600}"/>
              </a:ext>
            </a:extLst>
          </p:cNvPr>
          <p:cNvSpPr>
            <a:spLocks noGrp="1"/>
          </p:cNvSpPr>
          <p:nvPr>
            <p:ph type="sldNum" sz="quarter" idx="12"/>
          </p:nvPr>
        </p:nvSpPr>
        <p:spPr/>
        <p:txBody>
          <a:bodyPr/>
          <a:lstStyle>
            <a:lvl1pPr>
              <a:defRPr/>
            </a:lvl1pPr>
          </a:lstStyle>
          <a:p>
            <a:fld id="{B8E0AA61-4996-F24E-AD2E-16249B3DE082}" type="slidenum">
              <a:rPr lang="es-ES" altLang="en-US"/>
              <a:pPr/>
              <a:t>‹#›</a:t>
            </a:fld>
            <a:endParaRPr lang="es-ES" altLang="en-US"/>
          </a:p>
        </p:txBody>
      </p:sp>
    </p:spTree>
    <p:extLst>
      <p:ext uri="{BB962C8B-B14F-4D97-AF65-F5344CB8AC3E}">
        <p14:creationId xmlns:p14="http://schemas.microsoft.com/office/powerpoint/2010/main" val="220221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4E07FD1-EED0-388C-46CB-E2D7250BE950}"/>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12132CBB-D8E6-81E4-A3AF-80B2A86F3DAF}"/>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615F1FCB-02CE-4C10-8F61-047AA47C4EAE}"/>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n-US"/>
          </a:p>
        </p:txBody>
      </p:sp>
      <p:sp>
        <p:nvSpPr>
          <p:cNvPr id="1029" name="Rectangle 5">
            <a:extLst>
              <a:ext uri="{FF2B5EF4-FFF2-40B4-BE49-F238E27FC236}">
                <a16:creationId xmlns:a16="http://schemas.microsoft.com/office/drawing/2014/main" id="{5E3AED55-91C4-7F90-6D06-F116329F70A7}"/>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n-US"/>
          </a:p>
        </p:txBody>
      </p:sp>
      <p:sp>
        <p:nvSpPr>
          <p:cNvPr id="1030" name="Rectangle 6">
            <a:extLst>
              <a:ext uri="{FF2B5EF4-FFF2-40B4-BE49-F238E27FC236}">
                <a16:creationId xmlns:a16="http://schemas.microsoft.com/office/drawing/2014/main" id="{0FAB3833-A7E7-6AA4-F794-EC3FDEEE055A}"/>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F8CF387-5233-8144-B0F0-69BC9A590B94}" type="slidenum">
              <a:rPr lang="es-ES" altLang="en-US"/>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8" name="Rectangle 110">
            <a:extLst>
              <a:ext uri="{FF2B5EF4-FFF2-40B4-BE49-F238E27FC236}">
                <a16:creationId xmlns:a16="http://schemas.microsoft.com/office/drawing/2014/main" id="{B6AE79E8-0B5A-6569-9E64-8C410107CCEB}"/>
              </a:ext>
            </a:extLst>
          </p:cNvPr>
          <p:cNvSpPr>
            <a:spLocks noGrp="1" noChangeArrowheads="1"/>
          </p:cNvSpPr>
          <p:nvPr>
            <p:ph type="ctrTitle"/>
          </p:nvPr>
        </p:nvSpPr>
        <p:spPr>
          <a:xfrm>
            <a:off x="2987675" y="4508500"/>
            <a:ext cx="4427538" cy="544513"/>
          </a:xfrm>
          <a:noFill/>
          <a:ln/>
        </p:spPr>
        <p:txBody>
          <a:bodyPr anchor="ctr"/>
          <a:lstStyle/>
          <a:p>
            <a:pPr algn="l"/>
            <a:r>
              <a:rPr lang="es-ES" altLang="en-US" sz="3600" b="1">
                <a:solidFill>
                  <a:schemeClr val="bg1"/>
                </a:solidFill>
              </a:rPr>
              <a:t>Milestone 3</a:t>
            </a:r>
            <a:endParaRPr lang="es-ES" altLang="en-US" sz="3600" b="1" dirty="0">
              <a:solidFill>
                <a:schemeClr val="bg1"/>
              </a:solidFill>
            </a:endParaRPr>
          </a:p>
        </p:txBody>
      </p:sp>
      <p:sp>
        <p:nvSpPr>
          <p:cNvPr id="2170" name="Rectangle 122">
            <a:extLst>
              <a:ext uri="{FF2B5EF4-FFF2-40B4-BE49-F238E27FC236}">
                <a16:creationId xmlns:a16="http://schemas.microsoft.com/office/drawing/2014/main" id="{AB5D2D1D-583E-E881-2DDA-88925602BD88}"/>
              </a:ext>
            </a:extLst>
          </p:cNvPr>
          <p:cNvSpPr>
            <a:spLocks noChangeArrowheads="1"/>
          </p:cNvSpPr>
          <p:nvPr/>
        </p:nvSpPr>
        <p:spPr bwMode="auto">
          <a:xfrm>
            <a:off x="2987675" y="5084763"/>
            <a:ext cx="3960813" cy="864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es-UY" altLang="en-US" sz="1800" b="1" dirty="0">
                <a:solidFill>
                  <a:schemeClr val="bg1"/>
                </a:solidFill>
              </a:rPr>
              <a:t>Ryan Coon</a:t>
            </a:r>
          </a:p>
          <a:p>
            <a:pPr algn="l"/>
            <a:r>
              <a:rPr lang="es-UY" altLang="en-US" sz="1800" b="1" dirty="0">
                <a:solidFill>
                  <a:schemeClr val="bg1"/>
                </a:solidFill>
              </a:rPr>
              <a:t>Professor Bobby Estey</a:t>
            </a:r>
          </a:p>
          <a:p>
            <a:pPr algn="l"/>
            <a:r>
              <a:rPr lang="es-UY" altLang="en-US" sz="1800" b="1" dirty="0">
                <a:solidFill>
                  <a:schemeClr val="bg1"/>
                </a:solidFill>
              </a:rPr>
              <a:t>July 29, 2023</a:t>
            </a:r>
            <a:endParaRPr lang="es-ES" altLang="en-US" sz="1800" b="1" dirty="0">
              <a:solidFill>
                <a:schemeClr val="bg1"/>
              </a:solidFill>
            </a:endParaRPr>
          </a:p>
        </p:txBody>
      </p:sp>
      <p:sp>
        <p:nvSpPr>
          <p:cNvPr id="2172" name="Rectangle 124">
            <a:extLst>
              <a:ext uri="{FF2B5EF4-FFF2-40B4-BE49-F238E27FC236}">
                <a16:creationId xmlns:a16="http://schemas.microsoft.com/office/drawing/2014/main" id="{E386A5C4-275A-F40E-7C52-5EBE90D5898F}"/>
              </a:ext>
            </a:extLst>
          </p:cNvPr>
          <p:cNvSpPr>
            <a:spLocks noChangeArrowheads="1"/>
          </p:cNvSpPr>
          <p:nvPr/>
        </p:nvSpPr>
        <p:spPr bwMode="auto">
          <a:xfrm>
            <a:off x="322932" y="4685800"/>
            <a:ext cx="187258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r>
              <a:rPr lang="es-UY" altLang="en-US" sz="3200" b="1" dirty="0">
                <a:solidFill>
                  <a:schemeClr val="bg1"/>
                </a:solidFill>
              </a:rPr>
              <a:t>CST-391</a:t>
            </a:r>
            <a:endParaRPr lang="es-ES" altLang="en-US" sz="3200"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112795A-C527-D932-86FA-CD5D351ADFE5}"/>
              </a:ext>
            </a:extLst>
          </p:cNvPr>
          <p:cNvSpPr>
            <a:spLocks noGrp="1" noChangeArrowheads="1"/>
          </p:cNvSpPr>
          <p:nvPr>
            <p:ph type="title"/>
          </p:nvPr>
        </p:nvSpPr>
        <p:spPr>
          <a:xfrm>
            <a:off x="395288" y="188913"/>
            <a:ext cx="8229600" cy="981075"/>
          </a:xfrm>
        </p:spPr>
        <p:txBody>
          <a:bodyPr/>
          <a:lstStyle/>
          <a:p>
            <a:r>
              <a:rPr lang="en-US" altLang="en-US" dirty="0">
                <a:solidFill>
                  <a:schemeClr val="tx1"/>
                </a:solidFill>
              </a:rPr>
              <a:t>Challenges Encountered</a:t>
            </a:r>
          </a:p>
        </p:txBody>
      </p:sp>
      <p:sp>
        <p:nvSpPr>
          <p:cNvPr id="106499" name="Rectangle 3">
            <a:extLst>
              <a:ext uri="{FF2B5EF4-FFF2-40B4-BE49-F238E27FC236}">
                <a16:creationId xmlns:a16="http://schemas.microsoft.com/office/drawing/2014/main" id="{B5CB07C1-62DD-F221-BA28-5856AE524CC3}"/>
              </a:ext>
            </a:extLst>
          </p:cNvPr>
          <p:cNvSpPr>
            <a:spLocks noGrp="1" noChangeArrowheads="1"/>
          </p:cNvSpPr>
          <p:nvPr>
            <p:ph type="body" idx="1"/>
          </p:nvPr>
        </p:nvSpPr>
        <p:spPr>
          <a:xfrm>
            <a:off x="457200" y="1855788"/>
            <a:ext cx="8229600" cy="4525962"/>
          </a:xfrm>
        </p:spPr>
        <p:txBody>
          <a:bodyPr/>
          <a:lstStyle/>
          <a:p>
            <a:r>
              <a:rPr lang="en-US" altLang="en-US" dirty="0"/>
              <a:t>The one challenge that I encountered in this Milestone was within the queries script. I could not get the edit to work as it kept saying that a question mark was misplaced. It turned out to be in the </a:t>
            </a:r>
            <a:r>
              <a:rPr lang="en-US" altLang="en-US" dirty="0" err="1"/>
              <a:t>dao</a:t>
            </a:r>
            <a:r>
              <a:rPr lang="en-US" altLang="en-US" dirty="0"/>
              <a:t> part where I missed for it to get the productid when submitting for a product edit. Once I found it everything worked.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112795A-C527-D932-86FA-CD5D351ADFE5}"/>
              </a:ext>
            </a:extLst>
          </p:cNvPr>
          <p:cNvSpPr>
            <a:spLocks noGrp="1" noChangeArrowheads="1"/>
          </p:cNvSpPr>
          <p:nvPr>
            <p:ph type="title"/>
          </p:nvPr>
        </p:nvSpPr>
        <p:spPr>
          <a:xfrm>
            <a:off x="395288" y="188913"/>
            <a:ext cx="8229600" cy="981075"/>
          </a:xfrm>
        </p:spPr>
        <p:txBody>
          <a:bodyPr/>
          <a:lstStyle/>
          <a:p>
            <a:r>
              <a:rPr lang="en-US" altLang="en-US" dirty="0">
                <a:solidFill>
                  <a:schemeClr val="tx1"/>
                </a:solidFill>
              </a:rPr>
              <a:t>Pending Bugs</a:t>
            </a:r>
          </a:p>
        </p:txBody>
      </p:sp>
      <p:sp>
        <p:nvSpPr>
          <p:cNvPr id="106499" name="Rectangle 3">
            <a:extLst>
              <a:ext uri="{FF2B5EF4-FFF2-40B4-BE49-F238E27FC236}">
                <a16:creationId xmlns:a16="http://schemas.microsoft.com/office/drawing/2014/main" id="{B5CB07C1-62DD-F221-BA28-5856AE524CC3}"/>
              </a:ext>
            </a:extLst>
          </p:cNvPr>
          <p:cNvSpPr>
            <a:spLocks noGrp="1" noChangeArrowheads="1"/>
          </p:cNvSpPr>
          <p:nvPr>
            <p:ph type="body" idx="1"/>
          </p:nvPr>
        </p:nvSpPr>
        <p:spPr>
          <a:xfrm>
            <a:off x="457200" y="1855788"/>
            <a:ext cx="8229600" cy="4525962"/>
          </a:xfrm>
        </p:spPr>
        <p:txBody>
          <a:bodyPr/>
          <a:lstStyle/>
          <a:p>
            <a:r>
              <a:rPr lang="en-US" altLang="en-US" dirty="0"/>
              <a:t>There are no present bugs in the program at this time.</a:t>
            </a:r>
          </a:p>
        </p:txBody>
      </p:sp>
    </p:spTree>
    <p:extLst>
      <p:ext uri="{BB962C8B-B14F-4D97-AF65-F5344CB8AC3E}">
        <p14:creationId xmlns:p14="http://schemas.microsoft.com/office/powerpoint/2010/main" val="244594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112795A-C527-D932-86FA-CD5D351ADFE5}"/>
              </a:ext>
            </a:extLst>
          </p:cNvPr>
          <p:cNvSpPr>
            <a:spLocks noGrp="1" noChangeArrowheads="1"/>
          </p:cNvSpPr>
          <p:nvPr>
            <p:ph type="title"/>
          </p:nvPr>
        </p:nvSpPr>
        <p:spPr>
          <a:xfrm>
            <a:off x="395288" y="188913"/>
            <a:ext cx="8229600" cy="981075"/>
          </a:xfrm>
        </p:spPr>
        <p:txBody>
          <a:bodyPr/>
          <a:lstStyle/>
          <a:p>
            <a:r>
              <a:rPr lang="en-US" altLang="en-US" dirty="0">
                <a:solidFill>
                  <a:schemeClr val="tx1"/>
                </a:solidFill>
              </a:rPr>
              <a:t>Lessons learned</a:t>
            </a:r>
          </a:p>
        </p:txBody>
      </p:sp>
      <p:sp>
        <p:nvSpPr>
          <p:cNvPr id="106499" name="Rectangle 3">
            <a:extLst>
              <a:ext uri="{FF2B5EF4-FFF2-40B4-BE49-F238E27FC236}">
                <a16:creationId xmlns:a16="http://schemas.microsoft.com/office/drawing/2014/main" id="{B5CB07C1-62DD-F221-BA28-5856AE524CC3}"/>
              </a:ext>
            </a:extLst>
          </p:cNvPr>
          <p:cNvSpPr>
            <a:spLocks noGrp="1" noChangeArrowheads="1"/>
          </p:cNvSpPr>
          <p:nvPr>
            <p:ph type="body" idx="1"/>
          </p:nvPr>
        </p:nvSpPr>
        <p:spPr>
          <a:xfrm>
            <a:off x="457200" y="1855788"/>
            <a:ext cx="8229600" cy="4525962"/>
          </a:xfrm>
        </p:spPr>
        <p:txBody>
          <a:bodyPr/>
          <a:lstStyle/>
          <a:p>
            <a:r>
              <a:rPr lang="en-US" altLang="en-US" dirty="0"/>
              <a:t>Top lesson learned is to take your time and double check as you go. It may not show as an error in the code, but it could be as simple as a misplaced question mark or a misspelled word.</a:t>
            </a:r>
          </a:p>
        </p:txBody>
      </p:sp>
    </p:spTree>
    <p:extLst>
      <p:ext uri="{BB962C8B-B14F-4D97-AF65-F5344CB8AC3E}">
        <p14:creationId xmlns:p14="http://schemas.microsoft.com/office/powerpoint/2010/main" val="3861347865"/>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7652</TotalTime>
  <Words>138</Words>
  <Application>Microsoft Macintosh PowerPoint</Application>
  <PresentationFormat>On-screen Show (4:3)</PresentationFormat>
  <Paragraphs>11</Paragraphs>
  <Slides>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Diseño predeterminado</vt:lpstr>
      <vt:lpstr>Milestone 3</vt:lpstr>
      <vt:lpstr>Challenges Encountered</vt:lpstr>
      <vt:lpstr>Pending Bugs</vt:lpstr>
      <vt:lpstr>Lessons learned</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Ryan Coon</cp:lastModifiedBy>
  <cp:revision>703</cp:revision>
  <dcterms:created xsi:type="dcterms:W3CDTF">2010-05-23T14:28:12Z</dcterms:created>
  <dcterms:modified xsi:type="dcterms:W3CDTF">2023-07-30T03:11:19Z</dcterms:modified>
</cp:coreProperties>
</file>