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98" d="100"/>
          <a:sy n="98" d="100"/>
        </p:scale>
        <p:origin x="96" y="27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9/7/2025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Framework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180" y="4522386"/>
            <a:ext cx="5486400" cy="1362365"/>
          </a:xfrm>
        </p:spPr>
        <p:txBody>
          <a:bodyPr/>
          <a:lstStyle/>
          <a:p>
            <a:r>
              <a:rPr lang="en-US" dirty="0"/>
              <a:t>Ryan Coon</a:t>
            </a:r>
          </a:p>
          <a:p>
            <a:r>
              <a:rPr lang="en-US" dirty="0"/>
              <a:t>CYB-690</a:t>
            </a:r>
          </a:p>
          <a:p>
            <a:r>
              <a:rPr lang="en-US" dirty="0"/>
              <a:t>Dr. Kim Ford</a:t>
            </a:r>
          </a:p>
          <a:p>
            <a:r>
              <a:rPr lang="en-US" dirty="0"/>
              <a:t>September 10, 2025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</a:t>
            </a:r>
            <a:br>
              <a:rPr lang="en-US" dirty="0"/>
            </a:br>
            <a:r>
              <a:rPr lang="en-US" dirty="0"/>
              <a:t>NEXT REVIEW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Review Date: July 20XX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Check on warehouse update</a:t>
            </a:r>
          </a:p>
          <a:p>
            <a:r>
              <a:rPr lang="en-US" dirty="0"/>
              <a:t>Fix software issues</a:t>
            </a:r>
          </a:p>
          <a:p>
            <a:r>
              <a:rPr lang="en-US" dirty="0"/>
              <a:t>Finish drafting solution</a:t>
            </a:r>
          </a:p>
          <a:p>
            <a:r>
              <a:rPr lang="en-US" dirty="0"/>
              <a:t>Resolve budget question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altLang="zh-CN" dirty="0"/>
              <a:t>f</a:t>
            </a:r>
            <a:r>
              <a:rPr lang="en-US" dirty="0"/>
              <a:t>or Next Review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 will tackle and resolve the goals by next meeting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047A6BF-476B-7D5D-EE4E-C50B34AFE8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Action Plan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Mirjam Nilsson</a:t>
            </a:r>
          </a:p>
          <a:p>
            <a:pPr lvl="1"/>
            <a:r>
              <a:rPr lang="en-US"/>
              <a:t>206-555-0146</a:t>
            </a:r>
          </a:p>
          <a:p>
            <a:pPr lvl="1"/>
            <a:r>
              <a:rPr lang="en-US"/>
              <a:t>mirjam@contoso.com</a:t>
            </a:r>
          </a:p>
          <a:p>
            <a:pPr lvl="1"/>
            <a:r>
              <a:rPr lang="en-US"/>
              <a:t>www.contoso.com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5" y="2953512"/>
            <a:ext cx="8288085" cy="37551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Cybersecurity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 Descriptions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Best Practices and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Workflow of Information and Decisions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Critical Cybersecurity 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Elements of a Software Assurance Maturity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33" y="793276"/>
            <a:ext cx="10515600" cy="575321"/>
          </a:xfrm>
        </p:spPr>
        <p:txBody>
          <a:bodyPr/>
          <a:lstStyle/>
          <a:p>
            <a:r>
              <a:rPr lang="en-US" dirty="0"/>
              <a:t>Current Cybersecurity Environment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AREAS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Delays Since Last Update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Warehouse problems with product stock </a:t>
            </a:r>
          </a:p>
          <a:p>
            <a:r>
              <a:rPr lang="en-US" dirty="0"/>
              <a:t>Software maintenance pushed back product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Understand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Product stock delays are hurting our progress </a:t>
            </a:r>
          </a:p>
          <a:p>
            <a:r>
              <a:rPr lang="en-US" dirty="0"/>
              <a:t>Delays not anticipated as stock was ordered based on projections from last year</a:t>
            </a:r>
          </a:p>
          <a:p>
            <a:r>
              <a:rPr lang="en-US" dirty="0"/>
              <a:t>Direct customer to management if there is a need to discuss an issue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Key Dates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Product launches in Q3</a:t>
            </a:r>
          </a:p>
          <a:p>
            <a:r>
              <a:rPr lang="en-US"/>
              <a:t>Contoso updates launch in Q4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For detailed schedule, see management</a:t>
            </a:r>
          </a:p>
          <a:p>
            <a:pPr marL="0" indent="0">
              <a:buNone/>
            </a:pPr>
            <a:r>
              <a:rPr lang="en-US" i="1"/>
              <a:t>Note: Please make sure you are familiar with details of the schedule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 Critical Deliverables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Product launch</a:t>
            </a:r>
          </a:p>
          <a:p>
            <a:r>
              <a:rPr lang="en-US" dirty="0"/>
              <a:t>Software updates</a:t>
            </a:r>
          </a:p>
          <a:p>
            <a:r>
              <a:rPr lang="en-US" dirty="0"/>
              <a:t>Press release</a:t>
            </a:r>
          </a:p>
          <a:p>
            <a:r>
              <a:rPr lang="en-US" dirty="0"/>
              <a:t>Printed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Confidence Rating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5/5 confident that we will complete project on schedule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Projection Of Costs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$14,000 projection for project</a:t>
            </a:r>
          </a:p>
          <a:p>
            <a:r>
              <a:rPr lang="en-US" dirty="0"/>
              <a:t>Main source from angel investors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Cost Overruns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$2,000 over budget</a:t>
            </a:r>
          </a:p>
          <a:p>
            <a:r>
              <a:rPr lang="en-US" dirty="0"/>
              <a:t>Closed gaps in communication with staff to present future budget issues</a:t>
            </a:r>
          </a:p>
          <a:p>
            <a:r>
              <a:rPr lang="en-US" dirty="0"/>
              <a:t>Project can track to remain on budget based on planning and current projections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Problems That Have Been </a:t>
            </a:r>
            <a:b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Solved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offline working mode to prevent delays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Dubious Technological Depend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 For Projec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will continue to crash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offline and save updates when servers are back online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 Technical Issues That Need To Be Solve</a:t>
            </a:r>
            <a:r>
              <a:rPr lang="en-US" altLang="zh-CN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for running product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Project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What Customers Want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All staff is working on keeping the project on </a:t>
            </a:r>
            <a:br>
              <a:rPr lang="en-US"/>
            </a:br>
            <a:r>
              <a:rPr lang="en-US"/>
              <a:t>time</a:t>
            </a:r>
          </a:p>
          <a:p>
            <a:r>
              <a:rPr lang="en-US"/>
              <a:t>Hire vendors to help with project completion</a:t>
            </a:r>
          </a:p>
          <a:p>
            <a:r>
              <a:rPr lang="en-US"/>
              <a:t>Need more funding if we want to hire more </a:t>
            </a:r>
            <a:br>
              <a:rPr lang="en-US"/>
            </a:br>
            <a:r>
              <a:rPr lang="en-US"/>
              <a:t>workers to help in the future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Customers want their product to work efficiently </a:t>
            </a:r>
            <a:br>
              <a:rPr lang="en-US"/>
            </a:br>
            <a:r>
              <a:rPr lang="en-US"/>
              <a:t>so they can continue to communicate with their employees while they work remotely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390</Words>
  <Application>Microsoft Office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Security Framework</vt:lpstr>
      <vt:lpstr>Contents</vt:lpstr>
      <vt:lpstr>Current Cybersecurity Environment</vt:lpstr>
      <vt:lpstr>ATTENTION AREAS </vt:lpstr>
      <vt:lpstr>SCHEDULE </vt:lpstr>
      <vt:lpstr>Deliverables</vt:lpstr>
      <vt:lpstr>COSTS</vt:lpstr>
      <vt:lpstr>TECHNOLOGY </vt:lpstr>
      <vt:lpstr>RESOURCES</vt:lpstr>
      <vt:lpstr>GOALS FOR NEXT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coon</dc:creator>
  <cp:lastModifiedBy>r coon</cp:lastModifiedBy>
  <cp:revision>4</cp:revision>
  <dcterms:created xsi:type="dcterms:W3CDTF">2022-06-28T06:29:45Z</dcterms:created>
  <dcterms:modified xsi:type="dcterms:W3CDTF">2025-09-07T21:36:33Z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