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0"/>
  </p:notesMasterIdLst>
  <p:sldIdLst>
    <p:sldId id="256" r:id="rId2"/>
    <p:sldId id="258" r:id="rId3"/>
    <p:sldId id="260" r:id="rId4"/>
    <p:sldId id="267" r:id="rId5"/>
    <p:sldId id="268" r:id="rId6"/>
    <p:sldId id="269" r:id="rId7"/>
    <p:sldId id="270" r:id="rId8"/>
    <p:sldId id="266" r:id="rId9"/>
  </p:sldIdLst>
  <p:sldSz cx="9144000" cy="5143500" type="screen16x9"/>
  <p:notesSz cx="6858000" cy="9144000"/>
  <p:embeddedFontLst>
    <p:embeddedFont>
      <p:font typeface="Anek Devanagari" panose="020B0604020202020204" charset="0"/>
      <p:regular r:id="rId11"/>
      <p:bold r:id="rId12"/>
    </p:embeddedFont>
    <p:embeddedFont>
      <p:font typeface="Anek Devanagari SemiBold" panose="020B0604020202020204" charset="0"/>
      <p:regular r:id="rId13"/>
      <p:bold r:id="rId14"/>
    </p:embeddedFont>
    <p:embeddedFont>
      <p:font typeface="Mulish"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4F23BB-7C78-49E3-9E03-C8A331F149EC}">
  <a:tblStyle styleId="{BB4F23BB-7C78-49E3-9E03-C8A331F149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9635d4b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9635d4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18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6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377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256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3b525e5fd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3b525e5fd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30825"/>
            <a:ext cx="6853200" cy="2028000"/>
          </a:xfrm>
          <a:prstGeom prst="rect">
            <a:avLst/>
          </a:prstGeom>
          <a:noFill/>
        </p:spPr>
        <p:txBody>
          <a:bodyPr spcFirstLastPara="1" wrap="square" lIns="91425" tIns="91425" rIns="91425" bIns="91425" anchor="b" anchorCtr="0">
            <a:noAutofit/>
          </a:bodyPr>
          <a:lstStyle>
            <a:lvl1pPr lvl="0" algn="l">
              <a:lnSpc>
                <a:spcPct val="80000"/>
              </a:lnSpc>
              <a:spcBef>
                <a:spcPts val="0"/>
              </a:spcBef>
              <a:spcAft>
                <a:spcPts val="0"/>
              </a:spcAft>
              <a:buSzPts val="4500"/>
              <a:buFont typeface="Loved by the King"/>
              <a:buNone/>
              <a:defRPr sz="5700">
                <a:latin typeface="Anek Devanagari SemiBold"/>
                <a:ea typeface="Anek Devanagari SemiBold"/>
                <a:cs typeface="Anek Devanagari SemiBold"/>
                <a:sym typeface="Anek Devanagari SemiBold"/>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13225" y="3394581"/>
            <a:ext cx="5166300" cy="365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p:nvPr/>
        </p:nvSpPr>
        <p:spPr>
          <a:xfrm rot="10800000">
            <a:off x="-902272" y="36788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451915" y="41051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16100" y="320050"/>
            <a:ext cx="7711800" cy="68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23" name="Google Shape;23;p4"/>
          <p:cNvSpPr txBox="1">
            <a:spLocks noGrp="1"/>
          </p:cNvSpPr>
          <p:nvPr>
            <p:ph type="body" idx="1"/>
          </p:nvPr>
        </p:nvSpPr>
        <p:spPr>
          <a:xfrm>
            <a:off x="716900" y="1128049"/>
            <a:ext cx="7704000" cy="548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24" name="Google Shape;24;p4"/>
          <p:cNvSpPr/>
          <p:nvPr/>
        </p:nvSpPr>
        <p:spPr>
          <a:xfrm rot="10800000" flipH="1">
            <a:off x="-1817464" y="3389522"/>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10800000">
            <a:off x="-1329526" y="2423444"/>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10800000">
            <a:off x="8627965" y="29729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a:off x="7734703" y="46316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2208475" y="1518750"/>
            <a:ext cx="4727100" cy="822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500"/>
              <a:buNone/>
              <a:defRPr sz="4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9"/>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1348568" y="1918708"/>
            <a:ext cx="2859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 name="Google Shape;75;p13"/>
          <p:cNvSpPr txBox="1">
            <a:spLocks noGrp="1"/>
          </p:cNvSpPr>
          <p:nvPr>
            <p:ph type="subTitle" idx="1"/>
          </p:nvPr>
        </p:nvSpPr>
        <p:spPr>
          <a:xfrm>
            <a:off x="1348568" y="2208643"/>
            <a:ext cx="28596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2"/>
          </p:nvPr>
        </p:nvSpPr>
        <p:spPr>
          <a:xfrm flipH="1">
            <a:off x="4925782" y="1918700"/>
            <a:ext cx="28698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 name="Google Shape;77;p13"/>
          <p:cNvSpPr txBox="1">
            <a:spLocks noGrp="1"/>
          </p:cNvSpPr>
          <p:nvPr>
            <p:ph type="subTitle" idx="3"/>
          </p:nvPr>
        </p:nvSpPr>
        <p:spPr>
          <a:xfrm flipH="1">
            <a:off x="4925932" y="2208640"/>
            <a:ext cx="28695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4" hasCustomPrompt="1"/>
          </p:nvPr>
        </p:nvSpPr>
        <p:spPr>
          <a:xfrm>
            <a:off x="2411018" y="1192542"/>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5" hasCustomPrompt="1"/>
          </p:nvPr>
        </p:nvSpPr>
        <p:spPr>
          <a:xfrm flipH="1">
            <a:off x="5993332" y="1192542"/>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6"/>
          </p:nvPr>
        </p:nvSpPr>
        <p:spPr>
          <a:xfrm>
            <a:off x="716100" y="320050"/>
            <a:ext cx="7711800" cy="68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1" name="Google Shape;81;p13"/>
          <p:cNvSpPr txBox="1">
            <a:spLocks noGrp="1"/>
          </p:cNvSpPr>
          <p:nvPr>
            <p:ph type="title" idx="7"/>
          </p:nvPr>
        </p:nvSpPr>
        <p:spPr>
          <a:xfrm>
            <a:off x="1348568" y="3759552"/>
            <a:ext cx="2859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8"/>
          </p:nvPr>
        </p:nvSpPr>
        <p:spPr>
          <a:xfrm>
            <a:off x="1348418" y="4050725"/>
            <a:ext cx="28599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idx="9"/>
          </p:nvPr>
        </p:nvSpPr>
        <p:spPr>
          <a:xfrm flipH="1">
            <a:off x="4925782" y="3759548"/>
            <a:ext cx="28698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13"/>
          </p:nvPr>
        </p:nvSpPr>
        <p:spPr>
          <a:xfrm flipH="1">
            <a:off x="4925932" y="4050724"/>
            <a:ext cx="28695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4" hasCustomPrompt="1"/>
          </p:nvPr>
        </p:nvSpPr>
        <p:spPr>
          <a:xfrm>
            <a:off x="2411018" y="3039645"/>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15" hasCustomPrompt="1"/>
          </p:nvPr>
        </p:nvSpPr>
        <p:spPr>
          <a:xfrm flipH="1">
            <a:off x="5993332" y="3039645"/>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p:nvPr/>
        </p:nvSpPr>
        <p:spPr>
          <a:xfrm rot="10800000">
            <a:off x="-902272" y="45623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flipH="1">
            <a:off x="451915" y="467628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rot="10800000">
            <a:off x="8617628" y="1253244"/>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4">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14750" y="3183525"/>
            <a:ext cx="77145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4"/>
          <p:cNvSpPr txBox="1">
            <a:spLocks noGrp="1"/>
          </p:cNvSpPr>
          <p:nvPr>
            <p:ph type="subTitle" idx="1"/>
          </p:nvPr>
        </p:nvSpPr>
        <p:spPr>
          <a:xfrm>
            <a:off x="714750" y="1411287"/>
            <a:ext cx="7714500" cy="176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p:nvPr/>
        </p:nvSpPr>
        <p:spPr>
          <a:xfrm rot="10800000">
            <a:off x="7364178" y="-396356"/>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rot="10800000">
            <a:off x="6166586" y="-13695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rot="10800000">
            <a:off x="164528" y="41358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rot="10800000">
            <a:off x="1518715" y="45621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1"/>
        <p:cNvGrpSpPr/>
        <p:nvPr/>
      </p:nvGrpSpPr>
      <p:grpSpPr>
        <a:xfrm>
          <a:off x="0" y="0"/>
          <a:ext cx="0" cy="0"/>
          <a:chOff x="0" y="0"/>
          <a:chExt cx="0" cy="0"/>
        </a:xfrm>
      </p:grpSpPr>
      <p:sp>
        <p:nvSpPr>
          <p:cNvPr id="212" name="Google Shape;212;p26"/>
          <p:cNvSpPr/>
          <p:nvPr/>
        </p:nvSpPr>
        <p:spPr>
          <a:xfrm rot="10800000" flipH="1">
            <a:off x="-1108865" y="35264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flipH="1">
            <a:off x="-157685" y="4519142"/>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rot="10800000">
            <a:off x="6326899" y="449158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rot="10800000">
            <a:off x="7618978" y="445026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6"/>
        <p:cNvGrpSpPr/>
        <p:nvPr/>
      </p:nvGrpSpPr>
      <p:grpSpPr>
        <a:xfrm>
          <a:off x="0" y="0"/>
          <a:ext cx="0" cy="0"/>
          <a:chOff x="0" y="0"/>
          <a:chExt cx="0" cy="0"/>
        </a:xfrm>
      </p:grpSpPr>
      <p:sp>
        <p:nvSpPr>
          <p:cNvPr id="217" name="Google Shape;217;p27"/>
          <p:cNvSpPr/>
          <p:nvPr/>
        </p:nvSpPr>
        <p:spPr>
          <a:xfrm rot="10800000">
            <a:off x="8425378" y="2727844"/>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rot="10800000">
            <a:off x="8230524" y="3914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rot="10800000">
            <a:off x="-1016397" y="234856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rot="10800000">
            <a:off x="-1016397" y="145624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100" y="320050"/>
            <a:ext cx="77118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500"/>
              <a:buFont typeface="Anek Devanagari"/>
              <a:buNone/>
              <a:defRPr sz="3500" b="1">
                <a:solidFill>
                  <a:schemeClr val="lt1"/>
                </a:solidFill>
                <a:latin typeface="Anek Devanagari"/>
                <a:ea typeface="Anek Devanagari"/>
                <a:cs typeface="Anek Devanagari"/>
                <a:sym typeface="Anek Devanagari"/>
              </a:defRPr>
            </a:lvl1pPr>
            <a:lvl2pPr lvl="1" rtl="0">
              <a:spcBef>
                <a:spcPts val="0"/>
              </a:spcBef>
              <a:spcAft>
                <a:spcPts val="0"/>
              </a:spcAft>
              <a:buClr>
                <a:schemeClr val="lt1"/>
              </a:buClr>
              <a:buSzPts val="3500"/>
              <a:buNone/>
              <a:defRPr sz="3500">
                <a:solidFill>
                  <a:schemeClr val="lt1"/>
                </a:solidFill>
              </a:defRPr>
            </a:lvl2pPr>
            <a:lvl3pPr lvl="2" rtl="0">
              <a:spcBef>
                <a:spcPts val="0"/>
              </a:spcBef>
              <a:spcAft>
                <a:spcPts val="0"/>
              </a:spcAft>
              <a:buClr>
                <a:schemeClr val="lt1"/>
              </a:buClr>
              <a:buSzPts val="3500"/>
              <a:buNone/>
              <a:defRPr sz="3500">
                <a:solidFill>
                  <a:schemeClr val="lt1"/>
                </a:solidFill>
              </a:defRPr>
            </a:lvl3pPr>
            <a:lvl4pPr lvl="3" rtl="0">
              <a:spcBef>
                <a:spcPts val="0"/>
              </a:spcBef>
              <a:spcAft>
                <a:spcPts val="0"/>
              </a:spcAft>
              <a:buClr>
                <a:schemeClr val="lt1"/>
              </a:buClr>
              <a:buSzPts val="3500"/>
              <a:buNone/>
              <a:defRPr sz="3500">
                <a:solidFill>
                  <a:schemeClr val="lt1"/>
                </a:solidFill>
              </a:defRPr>
            </a:lvl4pPr>
            <a:lvl5pPr lvl="4" rtl="0">
              <a:spcBef>
                <a:spcPts val="0"/>
              </a:spcBef>
              <a:spcAft>
                <a:spcPts val="0"/>
              </a:spcAft>
              <a:buClr>
                <a:schemeClr val="lt1"/>
              </a:buClr>
              <a:buSzPts val="3500"/>
              <a:buNone/>
              <a:defRPr sz="3500">
                <a:solidFill>
                  <a:schemeClr val="lt1"/>
                </a:solidFill>
              </a:defRPr>
            </a:lvl5pPr>
            <a:lvl6pPr lvl="5" rtl="0">
              <a:spcBef>
                <a:spcPts val="0"/>
              </a:spcBef>
              <a:spcAft>
                <a:spcPts val="0"/>
              </a:spcAft>
              <a:buClr>
                <a:schemeClr val="lt1"/>
              </a:buClr>
              <a:buSzPts val="3500"/>
              <a:buNone/>
              <a:defRPr sz="3500">
                <a:solidFill>
                  <a:schemeClr val="lt1"/>
                </a:solidFill>
              </a:defRPr>
            </a:lvl6pPr>
            <a:lvl7pPr lvl="6" rtl="0">
              <a:spcBef>
                <a:spcPts val="0"/>
              </a:spcBef>
              <a:spcAft>
                <a:spcPts val="0"/>
              </a:spcAft>
              <a:buClr>
                <a:schemeClr val="lt1"/>
              </a:buClr>
              <a:buSzPts val="3500"/>
              <a:buNone/>
              <a:defRPr sz="3500">
                <a:solidFill>
                  <a:schemeClr val="lt1"/>
                </a:solidFill>
              </a:defRPr>
            </a:lvl7pPr>
            <a:lvl8pPr lvl="7" rtl="0">
              <a:spcBef>
                <a:spcPts val="0"/>
              </a:spcBef>
              <a:spcAft>
                <a:spcPts val="0"/>
              </a:spcAft>
              <a:buClr>
                <a:schemeClr val="lt1"/>
              </a:buClr>
              <a:buSzPts val="3500"/>
              <a:buNone/>
              <a:defRPr sz="3500">
                <a:solidFill>
                  <a:schemeClr val="lt1"/>
                </a:solidFill>
              </a:defRPr>
            </a:lvl8pPr>
            <a:lvl9pPr lvl="8" rtl="0">
              <a:spcBef>
                <a:spcPts val="0"/>
              </a:spcBef>
              <a:spcAft>
                <a:spcPts val="0"/>
              </a:spcAft>
              <a:buClr>
                <a:schemeClr val="lt1"/>
              </a:buClr>
              <a:buSzPts val="3500"/>
              <a:buNone/>
              <a:defRPr sz="3500">
                <a:solidFill>
                  <a:schemeClr val="lt1"/>
                </a:solidFill>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marL="914400" lvl="1"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2pPr>
            <a:lvl3pPr marL="1371600" lvl="2"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3pPr>
            <a:lvl4pPr marL="1828800" lvl="3"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4pPr>
            <a:lvl5pPr marL="2286000" lvl="4"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5pPr>
            <a:lvl6pPr marL="2743200" lvl="5"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6pPr>
            <a:lvl7pPr marL="3200400" lvl="6"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7pPr>
            <a:lvl8pPr marL="3657600" lvl="7"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8pPr>
            <a:lvl9pPr marL="4114800" lvl="8"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72" r:id="rId7"/>
    <p:sldLayoutId id="214748367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ctrTitle"/>
          </p:nvPr>
        </p:nvSpPr>
        <p:spPr>
          <a:xfrm>
            <a:off x="713225" y="1230825"/>
            <a:ext cx="6853200" cy="202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800" dirty="0"/>
              <a:t>Policy Violation </a:t>
            </a:r>
            <a:r>
              <a:rPr lang="en" sz="6300" dirty="0"/>
              <a:t>    </a:t>
            </a:r>
            <a:r>
              <a:rPr lang="en" sz="3300" dirty="0"/>
              <a:t>Public Service Announcement</a:t>
            </a:r>
            <a:endParaRPr sz="5000" dirty="0"/>
          </a:p>
        </p:txBody>
      </p:sp>
      <p:sp>
        <p:nvSpPr>
          <p:cNvPr id="239" name="Google Shape;239;p32"/>
          <p:cNvSpPr txBox="1">
            <a:spLocks noGrp="1"/>
          </p:cNvSpPr>
          <p:nvPr>
            <p:ph type="subTitle" idx="1"/>
          </p:nvPr>
        </p:nvSpPr>
        <p:spPr>
          <a:xfrm>
            <a:off x="713225" y="3394581"/>
            <a:ext cx="2287758" cy="11433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Ryan Coon</a:t>
            </a:r>
          </a:p>
          <a:p>
            <a:pPr marL="0" lvl="0" indent="0" algn="l" rtl="0">
              <a:spcBef>
                <a:spcPts val="0"/>
              </a:spcBef>
              <a:spcAft>
                <a:spcPts val="0"/>
              </a:spcAft>
              <a:buNone/>
            </a:pPr>
            <a:r>
              <a:rPr lang="en-US" dirty="0"/>
              <a:t>UNV-507</a:t>
            </a:r>
          </a:p>
          <a:p>
            <a:pPr marL="0" lvl="0" indent="0" algn="l" rtl="0">
              <a:spcBef>
                <a:spcPts val="0"/>
              </a:spcBef>
              <a:spcAft>
                <a:spcPts val="0"/>
              </a:spcAft>
              <a:buNone/>
            </a:pPr>
            <a:r>
              <a:rPr lang="en-US" dirty="0"/>
              <a:t>Professor Tina </a:t>
            </a:r>
            <a:r>
              <a:rPr lang="en-US" dirty="0" err="1"/>
              <a:t>Salata</a:t>
            </a:r>
            <a:endParaRPr lang="en-US" dirty="0"/>
          </a:p>
          <a:p>
            <a:pPr marL="0" lvl="0" indent="0" algn="l" rtl="0">
              <a:spcBef>
                <a:spcPts val="0"/>
              </a:spcBef>
              <a:spcAft>
                <a:spcPts val="0"/>
              </a:spcAft>
              <a:buNone/>
            </a:pPr>
            <a:r>
              <a:rPr lang="en-US" dirty="0"/>
              <a:t>June 26, 2024</a:t>
            </a:r>
            <a:endParaRPr dirty="0"/>
          </a:p>
        </p:txBody>
      </p:sp>
      <p:sp>
        <p:nvSpPr>
          <p:cNvPr id="240" name="Google Shape;240;p32"/>
          <p:cNvSpPr/>
          <p:nvPr/>
        </p:nvSpPr>
        <p:spPr>
          <a:xfrm rot="10800000">
            <a:off x="3856228" y="-30128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rot="10800000">
            <a:off x="6963628" y="951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rot="10800000">
            <a:off x="6274349" y="35114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rot="10800000">
            <a:off x="7566428" y="34701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rot="10800000">
            <a:off x="6887586" y="-571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p:nvPr/>
        </p:nvSpPr>
        <p:spPr>
          <a:xfrm>
            <a:off x="6040582" y="1123842"/>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 name="Google Shape;259;p34"/>
          <p:cNvSpPr/>
          <p:nvPr/>
        </p:nvSpPr>
        <p:spPr>
          <a:xfrm>
            <a:off x="6040582" y="2970945"/>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 name="Google Shape;260;p34"/>
          <p:cNvSpPr/>
          <p:nvPr/>
        </p:nvSpPr>
        <p:spPr>
          <a:xfrm>
            <a:off x="2458268" y="2970945"/>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 name="Google Shape;261;p34"/>
          <p:cNvSpPr/>
          <p:nvPr/>
        </p:nvSpPr>
        <p:spPr>
          <a:xfrm>
            <a:off x="2458268" y="1123842"/>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2" name="Google Shape;262;p34"/>
          <p:cNvSpPr txBox="1">
            <a:spLocks noGrp="1"/>
          </p:cNvSpPr>
          <p:nvPr>
            <p:ph type="title" idx="6"/>
          </p:nvPr>
        </p:nvSpPr>
        <p:spPr>
          <a:xfrm>
            <a:off x="716100" y="320050"/>
            <a:ext cx="7711800" cy="685800"/>
          </a:xfrm>
          <a:prstGeom prst="rect">
            <a:avLst/>
          </a:prstGeom>
        </p:spPr>
        <p:txBody>
          <a:bodyPr spcFirstLastPara="1" wrap="square" lIns="731500" tIns="91425" rIns="731500" bIns="91425" anchor="t" anchorCtr="0">
            <a:noAutofit/>
          </a:bodyPr>
          <a:lstStyle/>
          <a:p>
            <a:pPr marL="0" lvl="0" indent="0" algn="ctr" rtl="0">
              <a:spcBef>
                <a:spcPts val="0"/>
              </a:spcBef>
              <a:spcAft>
                <a:spcPts val="0"/>
              </a:spcAft>
              <a:buNone/>
            </a:pPr>
            <a:r>
              <a:rPr lang="en"/>
              <a:t>Table of contents</a:t>
            </a:r>
            <a:endParaRPr/>
          </a:p>
        </p:txBody>
      </p:sp>
      <p:sp>
        <p:nvSpPr>
          <p:cNvPr id="263" name="Google Shape;263;p34"/>
          <p:cNvSpPr txBox="1">
            <a:spLocks noGrp="1"/>
          </p:cNvSpPr>
          <p:nvPr>
            <p:ph type="subTitle" idx="3"/>
          </p:nvPr>
        </p:nvSpPr>
        <p:spPr>
          <a:xfrm flipH="1">
            <a:off x="4925932" y="2208640"/>
            <a:ext cx="28695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264" name="Google Shape;264;p34"/>
          <p:cNvSpPr txBox="1">
            <a:spLocks noGrp="1"/>
          </p:cNvSpPr>
          <p:nvPr>
            <p:ph type="title"/>
          </p:nvPr>
        </p:nvSpPr>
        <p:spPr>
          <a:xfrm>
            <a:off x="1348568" y="1918708"/>
            <a:ext cx="2859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About the company</a:t>
            </a:r>
            <a:endParaRPr/>
          </a:p>
        </p:txBody>
      </p:sp>
      <p:sp>
        <p:nvSpPr>
          <p:cNvPr id="265" name="Google Shape;265;p34"/>
          <p:cNvSpPr txBox="1">
            <a:spLocks noGrp="1"/>
          </p:cNvSpPr>
          <p:nvPr>
            <p:ph type="subTitle" idx="1"/>
          </p:nvPr>
        </p:nvSpPr>
        <p:spPr>
          <a:xfrm>
            <a:off x="1348568" y="2208643"/>
            <a:ext cx="28596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266" name="Google Shape;266;p34"/>
          <p:cNvSpPr txBox="1">
            <a:spLocks noGrp="1"/>
          </p:cNvSpPr>
          <p:nvPr>
            <p:ph type="title" idx="2"/>
          </p:nvPr>
        </p:nvSpPr>
        <p:spPr>
          <a:xfrm flipH="1">
            <a:off x="4925782" y="1918700"/>
            <a:ext cx="28698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services</a:t>
            </a:r>
            <a:endParaRPr/>
          </a:p>
        </p:txBody>
      </p:sp>
      <p:sp>
        <p:nvSpPr>
          <p:cNvPr id="267" name="Google Shape;267;p34"/>
          <p:cNvSpPr txBox="1">
            <a:spLocks noGrp="1"/>
          </p:cNvSpPr>
          <p:nvPr>
            <p:ph type="title" idx="7"/>
          </p:nvPr>
        </p:nvSpPr>
        <p:spPr>
          <a:xfrm>
            <a:off x="1348568" y="3759552"/>
            <a:ext cx="2859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clients</a:t>
            </a:r>
            <a:endParaRPr/>
          </a:p>
        </p:txBody>
      </p:sp>
      <p:sp>
        <p:nvSpPr>
          <p:cNvPr id="268" name="Google Shape;268;p34"/>
          <p:cNvSpPr txBox="1">
            <a:spLocks noGrp="1"/>
          </p:cNvSpPr>
          <p:nvPr>
            <p:ph type="subTitle" idx="8"/>
          </p:nvPr>
        </p:nvSpPr>
        <p:spPr>
          <a:xfrm>
            <a:off x="1348418" y="4050725"/>
            <a:ext cx="28599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269" name="Google Shape;269;p34"/>
          <p:cNvSpPr txBox="1">
            <a:spLocks noGrp="1"/>
          </p:cNvSpPr>
          <p:nvPr>
            <p:ph type="title" idx="9"/>
          </p:nvPr>
        </p:nvSpPr>
        <p:spPr>
          <a:xfrm flipH="1">
            <a:off x="4925782" y="3759548"/>
            <a:ext cx="28698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Expected projection</a:t>
            </a:r>
            <a:endParaRPr/>
          </a:p>
        </p:txBody>
      </p:sp>
      <p:sp>
        <p:nvSpPr>
          <p:cNvPr id="270" name="Google Shape;270;p34"/>
          <p:cNvSpPr txBox="1">
            <a:spLocks noGrp="1"/>
          </p:cNvSpPr>
          <p:nvPr>
            <p:ph type="subTitle" idx="13"/>
          </p:nvPr>
        </p:nvSpPr>
        <p:spPr>
          <a:xfrm flipH="1">
            <a:off x="4925932" y="4050724"/>
            <a:ext cx="28695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271" name="Google Shape;271;p34"/>
          <p:cNvSpPr txBox="1">
            <a:spLocks noGrp="1"/>
          </p:cNvSpPr>
          <p:nvPr>
            <p:ph type="title" idx="4"/>
          </p:nvPr>
        </p:nvSpPr>
        <p:spPr>
          <a:xfrm>
            <a:off x="2411018" y="1192542"/>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72" name="Google Shape;272;p34"/>
          <p:cNvSpPr txBox="1">
            <a:spLocks noGrp="1"/>
          </p:cNvSpPr>
          <p:nvPr>
            <p:ph type="title" idx="14"/>
          </p:nvPr>
        </p:nvSpPr>
        <p:spPr>
          <a:xfrm>
            <a:off x="2411018" y="3039645"/>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73" name="Google Shape;273;p34"/>
          <p:cNvSpPr txBox="1">
            <a:spLocks noGrp="1"/>
          </p:cNvSpPr>
          <p:nvPr>
            <p:ph type="title" idx="5"/>
          </p:nvPr>
        </p:nvSpPr>
        <p:spPr>
          <a:xfrm flipH="1">
            <a:off x="5993332" y="1192542"/>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74" name="Google Shape;274;p34"/>
          <p:cNvSpPr txBox="1">
            <a:spLocks noGrp="1"/>
          </p:cNvSpPr>
          <p:nvPr>
            <p:ph type="title" idx="15"/>
          </p:nvPr>
        </p:nvSpPr>
        <p:spPr>
          <a:xfrm flipH="1">
            <a:off x="5993332" y="3039645"/>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2208475" y="1518750"/>
            <a:ext cx="5322160"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Academic Integrity</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737265" y="1217142"/>
            <a:ext cx="7238601"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Graduate Level Academic Research requirements</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60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2208475" y="1518750"/>
            <a:ext cx="5322160"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Importance of faith integration</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26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2208475" y="1159693"/>
            <a:ext cx="5322160"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Academic Dishonesty</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34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1825566" y="810211"/>
            <a:ext cx="5441845"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Artificial Intelligence</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 can give a brief description of the topic you want to talk about here. For example, if you want to talk about Mercury, you can say that it’s the smallest planet in the entire Solar System</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66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2"/>
          <p:cNvSpPr txBox="1">
            <a:spLocks noGrp="1"/>
          </p:cNvSpPr>
          <p:nvPr>
            <p:ph type="title"/>
          </p:nvPr>
        </p:nvSpPr>
        <p:spPr>
          <a:xfrm>
            <a:off x="714750" y="3183525"/>
            <a:ext cx="7714500" cy="548700"/>
          </a:xfrm>
          <a:prstGeom prst="rect">
            <a:avLst/>
          </a:prstGeom>
        </p:spPr>
        <p:txBody>
          <a:bodyPr spcFirstLastPara="1" wrap="square" lIns="731500" tIns="91425" rIns="731500" bIns="91425" anchor="t" anchorCtr="0">
            <a:noAutofit/>
          </a:bodyPr>
          <a:lstStyle/>
          <a:p>
            <a:pPr marL="0" lvl="0" indent="0" algn="ctr" rtl="0">
              <a:spcBef>
                <a:spcPts val="0"/>
              </a:spcBef>
              <a:spcAft>
                <a:spcPts val="0"/>
              </a:spcAft>
              <a:buNone/>
            </a:pPr>
            <a:r>
              <a:rPr lang="en" dirty="0"/>
              <a:t>—Chronicles 29:17</a:t>
            </a:r>
            <a:endParaRPr dirty="0"/>
          </a:p>
        </p:txBody>
      </p:sp>
      <p:sp>
        <p:nvSpPr>
          <p:cNvPr id="419" name="Google Shape;419;p42"/>
          <p:cNvSpPr txBox="1">
            <a:spLocks noGrp="1"/>
          </p:cNvSpPr>
          <p:nvPr>
            <p:ph type="subTitle" idx="1"/>
          </p:nvPr>
        </p:nvSpPr>
        <p:spPr>
          <a:xfrm>
            <a:off x="714750" y="1411287"/>
            <a:ext cx="7714500" cy="176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Anek Devanagari" panose="020B0604020202020204" charset="0"/>
                <a:cs typeface="Anek Devanagari" panose="020B0604020202020204" charset="0"/>
              </a:rPr>
              <a:t>"I know, my God, that you test the heart and are pleased with integrity. All these things have I given willingly and with honest intent. And now I have seen with joy how willingly your people who are here have given to you."</a:t>
            </a:r>
            <a:endParaRPr sz="2400" dirty="0">
              <a:latin typeface="Anek Devanagari" panose="020B0604020202020204" charset="0"/>
              <a:cs typeface="Anek Devanagari" panose="020B0604020202020204" charset="0"/>
            </a:endParaRPr>
          </a:p>
        </p:txBody>
      </p:sp>
    </p:spTree>
  </p:cSld>
  <p:clrMapOvr>
    <a:masterClrMapping/>
  </p:clrMapOvr>
</p:sld>
</file>

<file path=ppt/theme/theme1.xml><?xml version="1.0" encoding="utf-8"?>
<a:theme xmlns:a="http://schemas.openxmlformats.org/drawingml/2006/main" name="Wireless Communications Service Provider Company Profile by Slidesgo">
  <a:themeElements>
    <a:clrScheme name="Simple Light">
      <a:dk1>
        <a:srgbClr val="294C85"/>
      </a:dk1>
      <a:lt1>
        <a:srgbClr val="FFFFFF"/>
      </a:lt1>
      <a:dk2>
        <a:srgbClr val="47AFEC"/>
      </a:dk2>
      <a:lt2>
        <a:srgbClr val="1A54B6"/>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334</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Mulish</vt:lpstr>
      <vt:lpstr>Anek Devanagari</vt:lpstr>
      <vt:lpstr>Mulish SemiBold</vt:lpstr>
      <vt:lpstr>Loved by the King</vt:lpstr>
      <vt:lpstr>Roboto Condensed Light</vt:lpstr>
      <vt:lpstr>Anek Devanagari SemiBold</vt:lpstr>
      <vt:lpstr>Wireless Communications Service Provider Company Profile by Slidesgo</vt:lpstr>
      <vt:lpstr>Policy Violation     Public Service Announcement</vt:lpstr>
      <vt:lpstr>Table of contents</vt:lpstr>
      <vt:lpstr>Academic Integrity</vt:lpstr>
      <vt:lpstr>Graduate Level Academic Research requirements</vt:lpstr>
      <vt:lpstr>Importance of faith integration</vt:lpstr>
      <vt:lpstr>Academic Dishonesty</vt:lpstr>
      <vt:lpstr>Artificial Intelligence</vt:lpstr>
      <vt:lpstr>—Chronicles 29:17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 coon</dc:creator>
  <cp:lastModifiedBy>r coon</cp:lastModifiedBy>
  <cp:revision>1</cp:revision>
  <dcterms:modified xsi:type="dcterms:W3CDTF">2024-06-26T02:59:10Z</dcterms:modified>
</cp:coreProperties>
</file>