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397" r:id="rId7"/>
    <p:sldId id="391" r:id="rId8"/>
    <p:sldId id="411" r:id="rId9"/>
    <p:sldId id="412" r:id="rId10"/>
    <p:sldId id="413" r:id="rId11"/>
    <p:sldId id="4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159" d="100"/>
          <a:sy n="159" d="100"/>
        </p:scale>
        <p:origin x="19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465CC-782A-1722-8AC7-8736CBB1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FB209-C41A-D3E8-C226-D9F52B8FB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CB0C1-1442-E508-59BC-9762407D3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7416-FB45-BC57-0076-3CAC53FBB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C88A0-23B7-3EEA-E2DE-8E4EF3451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C3994-06FB-0587-FCCE-EE8A88DC3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72D0A-5F8F-3067-E0E2-F54BFEF7E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D438-4DD4-1430-C2F4-F336301FB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7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38884-88F4-6755-3DBE-513BF8FC9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700B2-820C-AA7C-43E2-FCE2C5BBD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48346-C5E9-31F5-B769-97459B2C9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58FF-13B1-638B-46E3-59709AAA9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8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7042-2F64-0DA5-E5B9-F25C8E1D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67AF4-01E4-7AA2-D4C0-BBB871D58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C2EAE-DB5C-088C-F55D-7E5E29B4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BAE6-B181-4F49-38CC-F0A227E01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3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Secure Network Architecture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B5124-DA2E-3152-46B3-02A1BFF801D9}"/>
              </a:ext>
            </a:extLst>
          </p:cNvPr>
          <p:cNvSpPr txBox="1"/>
          <p:nvPr/>
        </p:nvSpPr>
        <p:spPr>
          <a:xfrm>
            <a:off x="6497053" y="4602079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Ryan Coon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2E88AB57-0603-7194-CFCF-876B51339C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782" y="296541"/>
            <a:ext cx="9926782" cy="6152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VAS - Open Vulnerability Assessment Scanner">
            <a:extLst>
              <a:ext uri="{FF2B5EF4-FFF2-40B4-BE49-F238E27FC236}">
                <a16:creationId xmlns:a16="http://schemas.microsoft.com/office/drawing/2014/main" id="{1A182153-3E3A-1049-42DC-149A95530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1" y="836635"/>
            <a:ext cx="12192000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946D3F2-A228-C631-1CF3-A6EEF13C9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5" y="533400"/>
            <a:ext cx="11797700" cy="5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238F-EEB1-03C4-D3C0-861226A4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A7E8D0F-9993-03B2-84FE-84D49A3C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8B9EE71-9CA2-D0D8-8377-C62113FE2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C41B266-6BC3-EF01-AA25-63A37ABA11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46DD0FC-15A7-682B-5F82-54A9025C0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907926E-5340-8532-A288-5A7470E05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15" y="817418"/>
            <a:ext cx="11032217" cy="49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5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0E52-5FAB-5B5F-E406-81400584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C91529FE-7084-144A-1DCF-909F809F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2000" dirty="0"/>
              <a:t>Advanced Networks and Security Issues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F12F5D-1C98-FA63-52DE-C55972EC3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70163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A1FCAE7-77F5-636E-F76E-F9EF0902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4D0726-FEC5-863E-BC64-89E582066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7786A1D-79EE-39AF-BB28-1470483F2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5CCA6E-2213-4935-1D39-F436BEF4D118}"/>
              </a:ext>
            </a:extLst>
          </p:cNvPr>
          <p:cNvSpPr txBox="1"/>
          <p:nvPr/>
        </p:nvSpPr>
        <p:spPr>
          <a:xfrm>
            <a:off x="1974273" y="2482376"/>
            <a:ext cx="777932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Increased Attack Surface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networks become more complex with the integration of IoT devices, cloud services, and 5G technology, the potential entry points for cyberattacks increase. This expanded attack surface can lead to: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Vulnerabilities in IoT Devices: Many IoT devices lack robust security measures, making them easy targets for attackers.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Security Risks: Misconfigurations and inadequate access controls can expose sensitive data.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Sophistication of Cyberattacks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Cyberattacks are becoming increasingly sophisticated, utilizing advanced techniques such as: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Ransomware: Attackers encrypt data and demand payment for decryption, often targeting critical infrastructure.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Supply Chain Attacks: Compromising third-party vendors to infiltrate larger networks, as seen in high-profile breaches.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8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D0CB-1735-E031-7FB3-8F541A35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BA1DE38-ACB1-E565-56D4-EFC66FC1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2000" dirty="0"/>
              <a:t>Advanced Networks and Security Issues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6441BC-C95D-2072-B33D-6009E2A49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70163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B58256F-A581-6732-2753-82AEBEAC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DFD89F3-5988-E455-E1FD-D9B041E8C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38FA2E4-03D2-5417-80AF-A9DD90FD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71F2F3A-24D6-068E-B239-E735DAB41FA1}"/>
              </a:ext>
            </a:extLst>
          </p:cNvPr>
          <p:cNvSpPr txBox="1"/>
          <p:nvPr/>
        </p:nvSpPr>
        <p:spPr>
          <a:xfrm>
            <a:off x="1974273" y="2482376"/>
            <a:ext cx="7779327" cy="212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Protocol Vulnerabilities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protocols, while designed to enhance performance and security, can introduce their own vulnerabilities. For example: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 Protocol: While it improves latency and security, it may also expose new attack vectors if not properly implemented.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IPv6 Transition: The shift from IPv4 to IPv6 can lead to misconfigurations and security gaps if organizations are not fully prepared.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Access Vulnerabilities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 rise of remote work, securing remote access has become paramount. Key issues include: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VPN Security: Insecure VPN configurations can lead to unauthorized access.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Phishing Attacks: Increased reliance on remote access makes users more susceptible to phishing attempts.</a:t>
            </a:r>
          </a:p>
        </p:txBody>
      </p:sp>
    </p:spTree>
    <p:extLst>
      <p:ext uri="{BB962C8B-B14F-4D97-AF65-F5344CB8AC3E}">
        <p14:creationId xmlns:p14="http://schemas.microsoft.com/office/powerpoint/2010/main" val="32773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6C176-85B9-134F-1B35-DAB23521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3C812689-EFD5-E747-3B60-E89B45F7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sz="2000" dirty="0"/>
              <a:t>Advanced Networks and Security Issues</a:t>
            </a:r>
            <a:br>
              <a:rPr lang="en-US" sz="2000" dirty="0"/>
            </a:b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AD1C90-878F-AF3F-3491-FE0685AA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1670163" y="2676525"/>
            <a:ext cx="3597470" cy="3597470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7D2D98-7096-0AF8-FCB7-E8BE4BACD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46F5B99-1ECA-377A-9E57-DA3EDA989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6E47BC0-8DBF-DA8E-E5CF-BF70322DA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6BC2C8-D118-8584-2CEC-72DD6B860ABA}"/>
              </a:ext>
            </a:extLst>
          </p:cNvPr>
          <p:cNvSpPr txBox="1"/>
          <p:nvPr/>
        </p:nvSpPr>
        <p:spPr>
          <a:xfrm>
            <a:off x="1974273" y="2482376"/>
            <a:ext cx="7779327" cy="228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 Data Privacy Concerns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networks evolve, so do the regulations surrounding data privacy. Organizations must navigate: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 with Regulations: Adhering to laws like GDPR and CCPA can be challenging, especially with cross-border data flows.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Breaches: The potential for data breaches increases with the complexity of networks, leading to significant financial and reputational damage.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Emerging Technologies and Their Implications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technologies such as blockchain, AI, and quantum computing present both opportunities and challenges: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Blockchain: While it offers enhanced security for transactions, it can also be exploited if smart contracts are not properly coded.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 in Cybersecurity: AI can help detect threats but can also be used by attackers to automate and enhance their attacks.</a:t>
            </a:r>
          </a:p>
        </p:txBody>
      </p:sp>
    </p:spTree>
    <p:extLst>
      <p:ext uri="{BB962C8B-B14F-4D97-AF65-F5344CB8AC3E}">
        <p14:creationId xmlns:p14="http://schemas.microsoft.com/office/powerpoint/2010/main" val="9774128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Franklin Gothic Book</vt:lpstr>
      <vt:lpstr>Franklin Gothic Demi</vt:lpstr>
      <vt:lpstr>Custom</vt:lpstr>
      <vt:lpstr>Secure Network Architecture Design</vt:lpstr>
      <vt:lpstr>PowerPoint Presentation</vt:lpstr>
      <vt:lpstr>PowerPoint Presentation</vt:lpstr>
      <vt:lpstr>PowerPoint Presentation</vt:lpstr>
      <vt:lpstr>PowerPoint Presentation</vt:lpstr>
      <vt:lpstr>Advanced Networks and Security Issues </vt:lpstr>
      <vt:lpstr>Advanced Networks and Security Issues </vt:lpstr>
      <vt:lpstr>Advanced Networks and Security 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2025-01-09T03:13:02Z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