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5"/>
  </p:notesMasterIdLst>
  <p:handoutMasterIdLst>
    <p:handoutMasterId r:id="rId26"/>
  </p:handoutMasterIdLst>
  <p:sldIdLst>
    <p:sldId id="273" r:id="rId5"/>
    <p:sldId id="275" r:id="rId6"/>
    <p:sldId id="277" r:id="rId7"/>
    <p:sldId id="291" r:id="rId8"/>
    <p:sldId id="292" r:id="rId9"/>
    <p:sldId id="293" r:id="rId10"/>
    <p:sldId id="294" r:id="rId11"/>
    <p:sldId id="280" r:id="rId12"/>
    <p:sldId id="284" r:id="rId13"/>
    <p:sldId id="285" r:id="rId14"/>
    <p:sldId id="279" r:id="rId15"/>
    <p:sldId id="286" r:id="rId16"/>
    <p:sldId id="287" r:id="rId17"/>
    <p:sldId id="297" r:id="rId18"/>
    <p:sldId id="281" r:id="rId19"/>
    <p:sldId id="295" r:id="rId20"/>
    <p:sldId id="296" r:id="rId21"/>
    <p:sldId id="289" r:id="rId22"/>
    <p:sldId id="290" r:id="rId23"/>
    <p:sldId id="274" r:id="rId24"/>
  </p:sldIdLst>
  <p:sldSz cx="12192000" cy="6858000"/>
  <p:notesSz cx="6858000" cy="9144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orient="horz" pos="1224" userDrawn="1">
          <p15:clr>
            <a:srgbClr val="A4A3A4"/>
          </p15:clr>
        </p15:guide>
        <p15:guide id="3" pos="7368" userDrawn="1">
          <p15:clr>
            <a:srgbClr val="A4A3A4"/>
          </p15:clr>
        </p15:guide>
        <p15:guide id="4" pos="312" userDrawn="1">
          <p15:clr>
            <a:srgbClr val="A4A3A4"/>
          </p15:clr>
        </p15:guide>
        <p15:guide id="6" orient="horz" pos="2856" userDrawn="1">
          <p15:clr>
            <a:srgbClr val="A4A3A4"/>
          </p15:clr>
        </p15:guide>
        <p15:guide id="7" pos="5928" userDrawn="1">
          <p15:clr>
            <a:srgbClr val="A4A3A4"/>
          </p15:clr>
        </p15:guide>
        <p15:guide id="8" pos="6168" userDrawn="1">
          <p15:clr>
            <a:srgbClr val="A4A3A4"/>
          </p15:clr>
        </p15:guide>
        <p15:guide id="9" pos="1512" userDrawn="1">
          <p15:clr>
            <a:srgbClr val="A4A3A4"/>
          </p15:clr>
        </p15:guide>
        <p15:guide id="10" orient="horz" pos="264" userDrawn="1">
          <p15:clr>
            <a:srgbClr val="A4A3A4"/>
          </p15:clr>
        </p15:guide>
        <p15:guide id="11" pos="2496" userDrawn="1">
          <p15:clr>
            <a:srgbClr val="A4A3A4"/>
          </p15:clr>
        </p15:guide>
        <p15:guide id="12" pos="2688" userDrawn="1">
          <p15:clr>
            <a:srgbClr val="A4A3A4"/>
          </p15:clr>
        </p15:guide>
        <p15:guide id="13" pos="4536" userDrawn="1">
          <p15:clr>
            <a:srgbClr val="A4A3A4"/>
          </p15:clr>
        </p15:guide>
        <p15:guide id="14" pos="4008" userDrawn="1">
          <p15:clr>
            <a:srgbClr val="A4A3A4"/>
          </p15:clr>
        </p15:guide>
        <p15:guide id="15" pos="4944" userDrawn="1">
          <p15:clr>
            <a:srgbClr val="A4A3A4"/>
          </p15:clr>
        </p15:guide>
        <p15:guide id="16" pos="5136" userDrawn="1">
          <p15:clr>
            <a:srgbClr val="A4A3A4"/>
          </p15:clr>
        </p15:guide>
        <p15:guide id="17" orient="horz" pos="1584" userDrawn="1">
          <p15:clr>
            <a:srgbClr val="A4A3A4"/>
          </p15:clr>
        </p15:guide>
        <p15:guide id="18" orient="horz" pos="2736" userDrawn="1">
          <p15:clr>
            <a:srgbClr val="A4A3A4"/>
          </p15:clr>
        </p15:guide>
        <p15:guide id="19" orient="horz" pos="3648" userDrawn="1">
          <p15:clr>
            <a:srgbClr val="A4A3A4"/>
          </p15:clr>
        </p15:guide>
        <p15:guide id="20" orient="horz" pos="864" userDrawn="1">
          <p15:clr>
            <a:srgbClr val="A4A3A4"/>
          </p15:clr>
        </p15:guide>
        <p15:guide id="21" orient="horz" pos="3984" userDrawn="1">
          <p15:clr>
            <a:srgbClr val="A4A3A4"/>
          </p15:clr>
        </p15:guide>
        <p15:guide id="22" pos="456" userDrawn="1">
          <p15:clr>
            <a:srgbClr val="A4A3A4"/>
          </p15:clr>
        </p15:guide>
        <p15:guide id="23" pos="7248" userDrawn="1">
          <p15:clr>
            <a:srgbClr val="A4A3A4"/>
          </p15:clr>
        </p15:guide>
        <p15:guide id="24" orient="horz" pos="1920" userDrawn="1">
          <p15:clr>
            <a:srgbClr val="A4A3A4"/>
          </p15:clr>
        </p15:guide>
        <p15:guide id="25" orient="horz" pos="2256" userDrawn="1">
          <p15:clr>
            <a:srgbClr val="A4A3A4"/>
          </p15:clr>
        </p15:guide>
        <p15:guide id="26" pos="7176" userDrawn="1">
          <p15:clr>
            <a:srgbClr val="A4A3A4"/>
          </p15:clr>
        </p15:guide>
        <p15:guide id="27" orient="horz" pos="1704" userDrawn="1">
          <p15:clr>
            <a:srgbClr val="A4A3A4"/>
          </p15:clr>
        </p15:guide>
        <p15:guide id="28" pos="4176" userDrawn="1">
          <p15:clr>
            <a:srgbClr val="A4A3A4"/>
          </p15:clr>
        </p15:guide>
        <p15:guide id="29" orient="horz" pos="2592" userDrawn="1">
          <p15:clr>
            <a:srgbClr val="A4A3A4"/>
          </p15:clr>
        </p15:guide>
        <p15:guide id="30" pos="6912" userDrawn="1">
          <p15:clr>
            <a:srgbClr val="A4A3A4"/>
          </p15:clr>
        </p15:guide>
        <p15:guide id="31" pos="355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D8BEB2"/>
    <a:srgbClr val="753F2D"/>
    <a:srgbClr val="5E3324"/>
    <a:srgbClr val="8A4C34"/>
    <a:srgbClr val="815550"/>
    <a:srgbClr val="A3573E"/>
    <a:srgbClr val="E7E6E6"/>
    <a:srgbClr val="C28D6D"/>
    <a:srgbClr val="D2986F"/>
    <a:srgbClr val="333B3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782"/>
    <p:restoredTop sz="96327"/>
  </p:normalViewPr>
  <p:slideViewPr>
    <p:cSldViewPr snapToGrid="0">
      <p:cViewPr varScale="1">
        <p:scale>
          <a:sx n="139" d="100"/>
          <a:sy n="139" d="100"/>
        </p:scale>
        <p:origin x="126" y="432"/>
      </p:cViewPr>
      <p:guideLst>
        <p:guide orient="horz" pos="1224"/>
        <p:guide pos="7368"/>
        <p:guide pos="312"/>
        <p:guide orient="horz" pos="2856"/>
        <p:guide pos="5928"/>
        <p:guide pos="6168"/>
        <p:guide pos="1512"/>
        <p:guide orient="horz" pos="264"/>
        <p:guide pos="2496"/>
        <p:guide pos="2688"/>
        <p:guide pos="4536"/>
        <p:guide pos="4008"/>
        <p:guide pos="4944"/>
        <p:guide pos="5136"/>
        <p:guide orient="horz" pos="1584"/>
        <p:guide orient="horz" pos="2736"/>
        <p:guide orient="horz" pos="3648"/>
        <p:guide orient="horz" pos="864"/>
        <p:guide orient="horz" pos="3984"/>
        <p:guide pos="456"/>
        <p:guide pos="7248"/>
        <p:guide orient="horz" pos="1920"/>
        <p:guide orient="horz" pos="2256"/>
        <p:guide pos="7176"/>
        <p:guide orient="horz" pos="1704"/>
        <p:guide pos="4176"/>
        <p:guide orient="horz" pos="2592"/>
        <p:guide pos="6912"/>
        <p:guide pos="3552"/>
      </p:guideLst>
    </p:cSldViewPr>
  </p:slideViewPr>
  <p:notesTextViewPr>
    <p:cViewPr>
      <p:scale>
        <a:sx n="1" d="1"/>
        <a:sy n="1" d="1"/>
      </p:scale>
      <p:origin x="0" y="0"/>
    </p:cViewPr>
  </p:notesTextViewPr>
  <p:notesViewPr>
    <p:cSldViewPr snapToGrid="0">
      <p:cViewPr varScale="1">
        <p:scale>
          <a:sx n="58" d="100"/>
          <a:sy n="58" d="100"/>
        </p:scale>
        <p:origin x="2371"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2.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3.png"/><Relationship Id="rId7"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4.svg"/></Relationships>
</file>

<file path=ppt/diagrams/_rels/data3.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3.png"/><Relationship Id="rId7" Type="http://schemas.openxmlformats.org/officeDocument/2006/relationships/image" Target="../media/image17.png"/><Relationship Id="rId12" Type="http://schemas.openxmlformats.org/officeDocument/2006/relationships/image" Target="../media/image8.sv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6.svg"/><Relationship Id="rId11" Type="http://schemas.openxmlformats.org/officeDocument/2006/relationships/image" Target="../media/image7.png"/><Relationship Id="rId5" Type="http://schemas.openxmlformats.org/officeDocument/2006/relationships/image" Target="../media/image15.png"/><Relationship Id="rId10" Type="http://schemas.openxmlformats.org/officeDocument/2006/relationships/image" Target="../media/image20.svg"/><Relationship Id="rId4" Type="http://schemas.openxmlformats.org/officeDocument/2006/relationships/image" Target="../media/image4.svg"/><Relationship Id="rId9" Type="http://schemas.openxmlformats.org/officeDocument/2006/relationships/image" Target="../media/image19.pn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3.png"/><Relationship Id="rId7"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4.svg"/></Relationships>
</file>

<file path=ppt/diagrams/_rels/drawing3.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3.png"/><Relationship Id="rId7" Type="http://schemas.openxmlformats.org/officeDocument/2006/relationships/image" Target="../media/image17.png"/><Relationship Id="rId12" Type="http://schemas.openxmlformats.org/officeDocument/2006/relationships/image" Target="../media/image8.sv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6.svg"/><Relationship Id="rId11" Type="http://schemas.openxmlformats.org/officeDocument/2006/relationships/image" Target="../media/image7.png"/><Relationship Id="rId5" Type="http://schemas.openxmlformats.org/officeDocument/2006/relationships/image" Target="../media/image15.png"/><Relationship Id="rId10" Type="http://schemas.openxmlformats.org/officeDocument/2006/relationships/image" Target="../media/image20.svg"/><Relationship Id="rId4" Type="http://schemas.openxmlformats.org/officeDocument/2006/relationships/image" Target="../media/image4.svg"/><Relationship Id="rId9" Type="http://schemas.openxmlformats.org/officeDocument/2006/relationships/image" Target="../media/image19.pn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0A91DA9-95C0-4B20-9BDD-1381CB843BB0}"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22E649C8-F0BC-40DC-BD36-637B107B2022}">
      <dgm:prSet/>
      <dgm:spPr/>
      <dgm:t>
        <a:bodyPr/>
        <a:lstStyle/>
        <a:p>
          <a:r>
            <a:rPr lang="en-US"/>
            <a:t>RC Cybersecurity's critical needs for regulatory compliance are multifaceted, requiring a tailored approach that extends beyond general frameworks like NIST and ISO/IEC 27000-series.</a:t>
          </a:r>
        </a:p>
      </dgm:t>
    </dgm:pt>
    <dgm:pt modelId="{F72C6BA6-8CC1-4349-8948-F4D14DF7BB45}" type="parTrans" cxnId="{B2093A5E-4D96-45BF-9F32-60DE93FB4DF9}">
      <dgm:prSet/>
      <dgm:spPr/>
      <dgm:t>
        <a:bodyPr/>
        <a:lstStyle/>
        <a:p>
          <a:endParaRPr lang="en-US"/>
        </a:p>
      </dgm:t>
    </dgm:pt>
    <dgm:pt modelId="{D109BCAB-08AC-4805-B9AB-079BCD4481A9}" type="sibTrans" cxnId="{B2093A5E-4D96-45BF-9F32-60DE93FB4DF9}">
      <dgm:prSet/>
      <dgm:spPr/>
      <dgm:t>
        <a:bodyPr/>
        <a:lstStyle/>
        <a:p>
          <a:endParaRPr lang="en-US"/>
        </a:p>
      </dgm:t>
    </dgm:pt>
    <dgm:pt modelId="{3C5D7522-94E2-4A22-910E-5DA58FFBD365}">
      <dgm:prSet/>
      <dgm:spPr/>
      <dgm:t>
        <a:bodyPr/>
        <a:lstStyle/>
        <a:p>
          <a:r>
            <a:rPr lang="en-US"/>
            <a:t>NIST Cybersecurity Framework (CSF) provides a comprehensive, risk-based approach to cybersecurity management. It offers a flexible structure applicable across industries, focusing on core functions: Identify, Protect, Detect, Respond, and Recover. While foundational, it's often a baseline.</a:t>
          </a:r>
        </a:p>
      </dgm:t>
    </dgm:pt>
    <dgm:pt modelId="{9FBF9926-0A14-47B4-B436-606ABAFF72F2}" type="parTrans" cxnId="{2F0BC46E-E52C-471C-8143-5BA218BA32C0}">
      <dgm:prSet/>
      <dgm:spPr/>
      <dgm:t>
        <a:bodyPr/>
        <a:lstStyle/>
        <a:p>
          <a:endParaRPr lang="en-US"/>
        </a:p>
      </dgm:t>
    </dgm:pt>
    <dgm:pt modelId="{F5A372C8-975C-4172-8FD3-47E6600587FD}" type="sibTrans" cxnId="{2F0BC46E-E52C-471C-8143-5BA218BA32C0}">
      <dgm:prSet/>
      <dgm:spPr/>
      <dgm:t>
        <a:bodyPr/>
        <a:lstStyle/>
        <a:p>
          <a:endParaRPr lang="en-US"/>
        </a:p>
      </dgm:t>
    </dgm:pt>
    <dgm:pt modelId="{FE0C1F2C-35D2-415C-94A3-5D07EE13E442}">
      <dgm:prSet/>
      <dgm:spPr/>
      <dgm:t>
        <a:bodyPr/>
        <a:lstStyle/>
        <a:p>
          <a:r>
            <a:rPr lang="en-US"/>
            <a:t>ISO/IEC 27000-series, particularly ISO 27001, establishes requirements for an Information Security Management System (ISMS). It emphasizes a systematic approach to managing sensitive company information, focusing on risk assessment, policies, and continuous improvement of the ISMS.</a:t>
          </a:r>
        </a:p>
      </dgm:t>
    </dgm:pt>
    <dgm:pt modelId="{321B83FB-73FB-47DC-B4D1-8DEB17298DEA}" type="parTrans" cxnId="{F06A207A-879D-48CD-B333-319BA65310FA}">
      <dgm:prSet/>
      <dgm:spPr/>
      <dgm:t>
        <a:bodyPr/>
        <a:lstStyle/>
        <a:p>
          <a:endParaRPr lang="en-US"/>
        </a:p>
      </dgm:t>
    </dgm:pt>
    <dgm:pt modelId="{8684FBE5-572F-4D5C-9A61-F53526BFD334}" type="sibTrans" cxnId="{F06A207A-879D-48CD-B333-319BA65310FA}">
      <dgm:prSet/>
      <dgm:spPr/>
      <dgm:t>
        <a:bodyPr/>
        <a:lstStyle/>
        <a:p>
          <a:endParaRPr lang="en-US"/>
        </a:p>
      </dgm:t>
    </dgm:pt>
    <dgm:pt modelId="{33C237AC-20CF-4717-9D5F-F8FA8143380B}" type="pres">
      <dgm:prSet presAssocID="{80A91DA9-95C0-4B20-9BDD-1381CB843BB0}" presName="root" presStyleCnt="0">
        <dgm:presLayoutVars>
          <dgm:dir/>
          <dgm:resizeHandles val="exact"/>
        </dgm:presLayoutVars>
      </dgm:prSet>
      <dgm:spPr/>
    </dgm:pt>
    <dgm:pt modelId="{F5881638-888F-469B-9A1D-8073EF28BD00}" type="pres">
      <dgm:prSet presAssocID="{22E649C8-F0BC-40DC-BD36-637B107B2022}" presName="compNode" presStyleCnt="0"/>
      <dgm:spPr/>
    </dgm:pt>
    <dgm:pt modelId="{4654A3F1-BE23-42C2-92C4-58665461C2A9}" type="pres">
      <dgm:prSet presAssocID="{22E649C8-F0BC-40DC-BD36-637B107B2022}" presName="bgRect" presStyleLbl="bgShp" presStyleIdx="0" presStyleCnt="3"/>
      <dgm:spPr/>
    </dgm:pt>
    <dgm:pt modelId="{F6FD3BBC-A674-42A4-B5E8-559E61E12214}" type="pres">
      <dgm:prSet presAssocID="{22E649C8-F0BC-40DC-BD36-637B107B202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ock"/>
        </a:ext>
      </dgm:extLst>
    </dgm:pt>
    <dgm:pt modelId="{8FF355B6-DDCA-48FE-BBA5-40AF1DEA378D}" type="pres">
      <dgm:prSet presAssocID="{22E649C8-F0BC-40DC-BD36-637B107B2022}" presName="spaceRect" presStyleCnt="0"/>
      <dgm:spPr/>
    </dgm:pt>
    <dgm:pt modelId="{31FAE084-C8DC-4320-BDA5-4D8903D90C07}" type="pres">
      <dgm:prSet presAssocID="{22E649C8-F0BC-40DC-BD36-637B107B2022}" presName="parTx" presStyleLbl="revTx" presStyleIdx="0" presStyleCnt="3">
        <dgm:presLayoutVars>
          <dgm:chMax val="0"/>
          <dgm:chPref val="0"/>
        </dgm:presLayoutVars>
      </dgm:prSet>
      <dgm:spPr/>
    </dgm:pt>
    <dgm:pt modelId="{D929B35B-E209-404F-8D67-4718299603EA}" type="pres">
      <dgm:prSet presAssocID="{D109BCAB-08AC-4805-B9AB-079BCD4481A9}" presName="sibTrans" presStyleCnt="0"/>
      <dgm:spPr/>
    </dgm:pt>
    <dgm:pt modelId="{1C6409D3-8B50-46B7-8515-5C7D3836E422}" type="pres">
      <dgm:prSet presAssocID="{3C5D7522-94E2-4A22-910E-5DA58FFBD365}" presName="compNode" presStyleCnt="0"/>
      <dgm:spPr/>
    </dgm:pt>
    <dgm:pt modelId="{6AB9AFB0-2942-4D13-9758-D52664FFA9E2}" type="pres">
      <dgm:prSet presAssocID="{3C5D7522-94E2-4A22-910E-5DA58FFBD365}" presName="bgRect" presStyleLbl="bgShp" presStyleIdx="1" presStyleCnt="3"/>
      <dgm:spPr/>
    </dgm:pt>
    <dgm:pt modelId="{4FFDB26F-37E9-4674-A778-99FCE54D7740}" type="pres">
      <dgm:prSet presAssocID="{3C5D7522-94E2-4A22-910E-5DA58FFBD36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ecurity Camera"/>
        </a:ext>
      </dgm:extLst>
    </dgm:pt>
    <dgm:pt modelId="{917BB0EF-B975-4D1C-8E78-00428A6A9EE4}" type="pres">
      <dgm:prSet presAssocID="{3C5D7522-94E2-4A22-910E-5DA58FFBD365}" presName="spaceRect" presStyleCnt="0"/>
      <dgm:spPr/>
    </dgm:pt>
    <dgm:pt modelId="{AA0368B4-81BF-4D57-A536-EDBE8313BFDC}" type="pres">
      <dgm:prSet presAssocID="{3C5D7522-94E2-4A22-910E-5DA58FFBD365}" presName="parTx" presStyleLbl="revTx" presStyleIdx="1" presStyleCnt="3">
        <dgm:presLayoutVars>
          <dgm:chMax val="0"/>
          <dgm:chPref val="0"/>
        </dgm:presLayoutVars>
      </dgm:prSet>
      <dgm:spPr/>
    </dgm:pt>
    <dgm:pt modelId="{BEDEB68F-2D78-4329-90B3-5348AA57D9B9}" type="pres">
      <dgm:prSet presAssocID="{F5A372C8-975C-4172-8FD3-47E6600587FD}" presName="sibTrans" presStyleCnt="0"/>
      <dgm:spPr/>
    </dgm:pt>
    <dgm:pt modelId="{4CDBCA20-6F06-4C71-847A-ED20949D9A95}" type="pres">
      <dgm:prSet presAssocID="{FE0C1F2C-35D2-415C-94A3-5D07EE13E442}" presName="compNode" presStyleCnt="0"/>
      <dgm:spPr/>
    </dgm:pt>
    <dgm:pt modelId="{BA4A5669-D66F-4652-A16F-C57D26498B80}" type="pres">
      <dgm:prSet presAssocID="{FE0C1F2C-35D2-415C-94A3-5D07EE13E442}" presName="bgRect" presStyleLbl="bgShp" presStyleIdx="2" presStyleCnt="3"/>
      <dgm:spPr/>
    </dgm:pt>
    <dgm:pt modelId="{3CAB26FB-AC6E-4B7A-B520-BA3E6691D077}" type="pres">
      <dgm:prSet presAssocID="{FE0C1F2C-35D2-415C-94A3-5D07EE13E44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cessor"/>
        </a:ext>
      </dgm:extLst>
    </dgm:pt>
    <dgm:pt modelId="{B390F707-9F14-410C-A3B4-59F8190C1D98}" type="pres">
      <dgm:prSet presAssocID="{FE0C1F2C-35D2-415C-94A3-5D07EE13E442}" presName="spaceRect" presStyleCnt="0"/>
      <dgm:spPr/>
    </dgm:pt>
    <dgm:pt modelId="{5BADC067-52B0-4F98-B682-A3D33D3A9A7B}" type="pres">
      <dgm:prSet presAssocID="{FE0C1F2C-35D2-415C-94A3-5D07EE13E442}" presName="parTx" presStyleLbl="revTx" presStyleIdx="2" presStyleCnt="3">
        <dgm:presLayoutVars>
          <dgm:chMax val="0"/>
          <dgm:chPref val="0"/>
        </dgm:presLayoutVars>
      </dgm:prSet>
      <dgm:spPr/>
    </dgm:pt>
  </dgm:ptLst>
  <dgm:cxnLst>
    <dgm:cxn modelId="{8A8E9336-2684-42C3-9601-49AA1DAE227F}" type="presOf" srcId="{80A91DA9-95C0-4B20-9BDD-1381CB843BB0}" destId="{33C237AC-20CF-4717-9D5F-F8FA8143380B}" srcOrd="0" destOrd="0" presId="urn:microsoft.com/office/officeart/2018/2/layout/IconVerticalSolidList"/>
    <dgm:cxn modelId="{B2093A5E-4D96-45BF-9F32-60DE93FB4DF9}" srcId="{80A91DA9-95C0-4B20-9BDD-1381CB843BB0}" destId="{22E649C8-F0BC-40DC-BD36-637B107B2022}" srcOrd="0" destOrd="0" parTransId="{F72C6BA6-8CC1-4349-8948-F4D14DF7BB45}" sibTransId="{D109BCAB-08AC-4805-B9AB-079BCD4481A9}"/>
    <dgm:cxn modelId="{709D5E65-980B-4D90-95C9-DC794899ED9A}" type="presOf" srcId="{3C5D7522-94E2-4A22-910E-5DA58FFBD365}" destId="{AA0368B4-81BF-4D57-A536-EDBE8313BFDC}" srcOrd="0" destOrd="0" presId="urn:microsoft.com/office/officeart/2018/2/layout/IconVerticalSolidList"/>
    <dgm:cxn modelId="{2F0BC46E-E52C-471C-8143-5BA218BA32C0}" srcId="{80A91DA9-95C0-4B20-9BDD-1381CB843BB0}" destId="{3C5D7522-94E2-4A22-910E-5DA58FFBD365}" srcOrd="1" destOrd="0" parTransId="{9FBF9926-0A14-47B4-B436-606ABAFF72F2}" sibTransId="{F5A372C8-975C-4172-8FD3-47E6600587FD}"/>
    <dgm:cxn modelId="{F06A207A-879D-48CD-B333-319BA65310FA}" srcId="{80A91DA9-95C0-4B20-9BDD-1381CB843BB0}" destId="{FE0C1F2C-35D2-415C-94A3-5D07EE13E442}" srcOrd="2" destOrd="0" parTransId="{321B83FB-73FB-47DC-B4D1-8DEB17298DEA}" sibTransId="{8684FBE5-572F-4D5C-9A61-F53526BFD334}"/>
    <dgm:cxn modelId="{3772EFC9-8816-45B5-8AB7-73F48A759556}" type="presOf" srcId="{FE0C1F2C-35D2-415C-94A3-5D07EE13E442}" destId="{5BADC067-52B0-4F98-B682-A3D33D3A9A7B}" srcOrd="0" destOrd="0" presId="urn:microsoft.com/office/officeart/2018/2/layout/IconVerticalSolidList"/>
    <dgm:cxn modelId="{025872CE-D0C9-4ABC-AAC8-0462837FDB73}" type="presOf" srcId="{22E649C8-F0BC-40DC-BD36-637B107B2022}" destId="{31FAE084-C8DC-4320-BDA5-4D8903D90C07}" srcOrd="0" destOrd="0" presId="urn:microsoft.com/office/officeart/2018/2/layout/IconVerticalSolidList"/>
    <dgm:cxn modelId="{86831905-2F18-45DE-99B7-48C2CF08B21F}" type="presParOf" srcId="{33C237AC-20CF-4717-9D5F-F8FA8143380B}" destId="{F5881638-888F-469B-9A1D-8073EF28BD00}" srcOrd="0" destOrd="0" presId="urn:microsoft.com/office/officeart/2018/2/layout/IconVerticalSolidList"/>
    <dgm:cxn modelId="{8B210C5D-84C3-457A-8F4B-001624FEDAF6}" type="presParOf" srcId="{F5881638-888F-469B-9A1D-8073EF28BD00}" destId="{4654A3F1-BE23-42C2-92C4-58665461C2A9}" srcOrd="0" destOrd="0" presId="urn:microsoft.com/office/officeart/2018/2/layout/IconVerticalSolidList"/>
    <dgm:cxn modelId="{3AD8CA0B-E509-44F9-B13A-5D305BBCDD68}" type="presParOf" srcId="{F5881638-888F-469B-9A1D-8073EF28BD00}" destId="{F6FD3BBC-A674-42A4-B5E8-559E61E12214}" srcOrd="1" destOrd="0" presId="urn:microsoft.com/office/officeart/2018/2/layout/IconVerticalSolidList"/>
    <dgm:cxn modelId="{F9EBF57C-4989-4960-8EE8-B6CA4E77B71E}" type="presParOf" srcId="{F5881638-888F-469B-9A1D-8073EF28BD00}" destId="{8FF355B6-DDCA-48FE-BBA5-40AF1DEA378D}" srcOrd="2" destOrd="0" presId="urn:microsoft.com/office/officeart/2018/2/layout/IconVerticalSolidList"/>
    <dgm:cxn modelId="{D40FCE06-AF30-4C23-BE1E-3A0D4029796B}" type="presParOf" srcId="{F5881638-888F-469B-9A1D-8073EF28BD00}" destId="{31FAE084-C8DC-4320-BDA5-4D8903D90C07}" srcOrd="3" destOrd="0" presId="urn:microsoft.com/office/officeart/2018/2/layout/IconVerticalSolidList"/>
    <dgm:cxn modelId="{734ABFFA-9C92-490D-A2B2-D9B2DAC9FB76}" type="presParOf" srcId="{33C237AC-20CF-4717-9D5F-F8FA8143380B}" destId="{D929B35B-E209-404F-8D67-4718299603EA}" srcOrd="1" destOrd="0" presId="urn:microsoft.com/office/officeart/2018/2/layout/IconVerticalSolidList"/>
    <dgm:cxn modelId="{93C9E30B-7D7F-4C8B-81DD-FB4F81FF0F7A}" type="presParOf" srcId="{33C237AC-20CF-4717-9D5F-F8FA8143380B}" destId="{1C6409D3-8B50-46B7-8515-5C7D3836E422}" srcOrd="2" destOrd="0" presId="urn:microsoft.com/office/officeart/2018/2/layout/IconVerticalSolidList"/>
    <dgm:cxn modelId="{EB787F11-DCD5-4BA9-B9FC-ABA9C5A5E8AE}" type="presParOf" srcId="{1C6409D3-8B50-46B7-8515-5C7D3836E422}" destId="{6AB9AFB0-2942-4D13-9758-D52664FFA9E2}" srcOrd="0" destOrd="0" presId="urn:microsoft.com/office/officeart/2018/2/layout/IconVerticalSolidList"/>
    <dgm:cxn modelId="{BA34322D-D648-43A3-B8DC-1C3D38334077}" type="presParOf" srcId="{1C6409D3-8B50-46B7-8515-5C7D3836E422}" destId="{4FFDB26F-37E9-4674-A778-99FCE54D7740}" srcOrd="1" destOrd="0" presId="urn:microsoft.com/office/officeart/2018/2/layout/IconVerticalSolidList"/>
    <dgm:cxn modelId="{BA69B4B7-9F6E-4868-8942-6A89875CA0F4}" type="presParOf" srcId="{1C6409D3-8B50-46B7-8515-5C7D3836E422}" destId="{917BB0EF-B975-4D1C-8E78-00428A6A9EE4}" srcOrd="2" destOrd="0" presId="urn:microsoft.com/office/officeart/2018/2/layout/IconVerticalSolidList"/>
    <dgm:cxn modelId="{A92E3BC2-3ED4-4337-BB0C-F5C7CCE5E67E}" type="presParOf" srcId="{1C6409D3-8B50-46B7-8515-5C7D3836E422}" destId="{AA0368B4-81BF-4D57-A536-EDBE8313BFDC}" srcOrd="3" destOrd="0" presId="urn:microsoft.com/office/officeart/2018/2/layout/IconVerticalSolidList"/>
    <dgm:cxn modelId="{C6E263D9-BB7F-411D-9444-1AE3041BED37}" type="presParOf" srcId="{33C237AC-20CF-4717-9D5F-F8FA8143380B}" destId="{BEDEB68F-2D78-4329-90B3-5348AA57D9B9}" srcOrd="3" destOrd="0" presId="urn:microsoft.com/office/officeart/2018/2/layout/IconVerticalSolidList"/>
    <dgm:cxn modelId="{A185CC38-2EF0-4CF7-9AC9-B812AD76B2C0}" type="presParOf" srcId="{33C237AC-20CF-4717-9D5F-F8FA8143380B}" destId="{4CDBCA20-6F06-4C71-847A-ED20949D9A95}" srcOrd="4" destOrd="0" presId="urn:microsoft.com/office/officeart/2018/2/layout/IconVerticalSolidList"/>
    <dgm:cxn modelId="{467F561E-59F1-4794-8F67-AF836906DF06}" type="presParOf" srcId="{4CDBCA20-6F06-4C71-847A-ED20949D9A95}" destId="{BA4A5669-D66F-4652-A16F-C57D26498B80}" srcOrd="0" destOrd="0" presId="urn:microsoft.com/office/officeart/2018/2/layout/IconVerticalSolidList"/>
    <dgm:cxn modelId="{AC548139-DC73-44CC-92CF-58F02FF86696}" type="presParOf" srcId="{4CDBCA20-6F06-4C71-847A-ED20949D9A95}" destId="{3CAB26FB-AC6E-4B7A-B520-BA3E6691D077}" srcOrd="1" destOrd="0" presId="urn:microsoft.com/office/officeart/2018/2/layout/IconVerticalSolidList"/>
    <dgm:cxn modelId="{4D353859-9C3A-4871-AD0C-5B8075E4549C}" type="presParOf" srcId="{4CDBCA20-6F06-4C71-847A-ED20949D9A95}" destId="{B390F707-9F14-410C-A3B4-59F8190C1D98}" srcOrd="2" destOrd="0" presId="urn:microsoft.com/office/officeart/2018/2/layout/IconVerticalSolidList"/>
    <dgm:cxn modelId="{A0B17291-4A84-46AE-85C1-30716D3371D7}" type="presParOf" srcId="{4CDBCA20-6F06-4C71-847A-ED20949D9A95}" destId="{5BADC067-52B0-4F98-B682-A3D33D3A9A7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1DFB158-BF51-45E3-88CB-C9E45170E3DA}"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BBD3796F-6A65-48B1-864A-BA89B9422C80}">
      <dgm:prSet/>
      <dgm:spPr/>
      <dgm:t>
        <a:bodyPr/>
        <a:lstStyle/>
        <a:p>
          <a:r>
            <a:rPr lang="en-US"/>
            <a:t>Prioritizing Organizational Efforts, Business Needs, and Outcomes:</a:t>
          </a:r>
        </a:p>
      </dgm:t>
    </dgm:pt>
    <dgm:pt modelId="{190E8B9F-8CFF-4DBB-8A8E-97E8D19472BE}" type="parTrans" cxnId="{B318F9C9-9930-404D-91EE-265CAEC082F9}">
      <dgm:prSet/>
      <dgm:spPr/>
      <dgm:t>
        <a:bodyPr/>
        <a:lstStyle/>
        <a:p>
          <a:endParaRPr lang="en-US"/>
        </a:p>
      </dgm:t>
    </dgm:pt>
    <dgm:pt modelId="{B2E08BD5-9FA5-425C-B02F-6B568147B101}" type="sibTrans" cxnId="{B318F9C9-9930-404D-91EE-265CAEC082F9}">
      <dgm:prSet/>
      <dgm:spPr/>
      <dgm:t>
        <a:bodyPr/>
        <a:lstStyle/>
        <a:p>
          <a:endParaRPr lang="en-US"/>
        </a:p>
      </dgm:t>
    </dgm:pt>
    <dgm:pt modelId="{6A80206D-2D93-45E4-A32C-1443AC1B146D}">
      <dgm:prSet/>
      <dgm:spPr/>
      <dgm:t>
        <a:bodyPr/>
        <a:lstStyle/>
        <a:p>
          <a:r>
            <a:rPr lang="en-US"/>
            <a:t>Identify Core Business Objectives: What are RC Cybersecurity's primary services and mission? Align cybersecurity efforts directly with protecting these core functions.</a:t>
          </a:r>
        </a:p>
      </dgm:t>
    </dgm:pt>
    <dgm:pt modelId="{54A8A23E-B76B-44AA-8877-0C84C5DD6BF2}" type="parTrans" cxnId="{9CB376A2-B123-429F-B089-93D7A3962148}">
      <dgm:prSet/>
      <dgm:spPr/>
      <dgm:t>
        <a:bodyPr/>
        <a:lstStyle/>
        <a:p>
          <a:endParaRPr lang="en-US"/>
        </a:p>
      </dgm:t>
    </dgm:pt>
    <dgm:pt modelId="{9235156D-5AA3-4CD2-8D75-667F42F6E05E}" type="sibTrans" cxnId="{9CB376A2-B123-429F-B089-93D7A3962148}">
      <dgm:prSet/>
      <dgm:spPr/>
      <dgm:t>
        <a:bodyPr/>
        <a:lstStyle/>
        <a:p>
          <a:endParaRPr lang="en-US"/>
        </a:p>
      </dgm:t>
    </dgm:pt>
    <dgm:pt modelId="{AC6A60AF-93DE-48FD-A1D2-6BD3AE578815}">
      <dgm:prSet/>
      <dgm:spPr/>
      <dgm:t>
        <a:bodyPr/>
        <a:lstStyle/>
        <a:p>
          <a:r>
            <a:rPr lang="en-US"/>
            <a:t>Regulatory Mapping: Determine which regulations are most applicable based on RC Cybersecurity's operations and data handling. Map specific regulatory requirements to the NIST CSF functions or ISO 27001 controls.</a:t>
          </a:r>
        </a:p>
      </dgm:t>
    </dgm:pt>
    <dgm:pt modelId="{5670E15F-4F4F-4194-AE43-4DCBE95321CC}" type="parTrans" cxnId="{B9F105E9-1030-454A-ADCB-9BECE96F4526}">
      <dgm:prSet/>
      <dgm:spPr/>
      <dgm:t>
        <a:bodyPr/>
        <a:lstStyle/>
        <a:p>
          <a:endParaRPr lang="en-US"/>
        </a:p>
      </dgm:t>
    </dgm:pt>
    <dgm:pt modelId="{1B9E2926-7867-4A2B-A9F9-9B46078A443A}" type="sibTrans" cxnId="{B9F105E9-1030-454A-ADCB-9BECE96F4526}">
      <dgm:prSet/>
      <dgm:spPr/>
      <dgm:t>
        <a:bodyPr/>
        <a:lstStyle/>
        <a:p>
          <a:endParaRPr lang="en-US"/>
        </a:p>
      </dgm:t>
    </dgm:pt>
    <dgm:pt modelId="{F7A9282B-54AE-4016-9348-7D3ABA23836E}">
      <dgm:prSet/>
      <dgm:spPr/>
      <dgm:t>
        <a:bodyPr/>
        <a:lstStyle/>
        <a:p>
          <a:r>
            <a:rPr lang="en-US"/>
            <a:t>Risk Assessment: Conduct a thorough risk assessment to identify the most significant threats and vulnerabilities, considering the specific data types handled (e.g., cardholder data, PHI, financial data) and the regulatory impact of a breach.</a:t>
          </a:r>
        </a:p>
      </dgm:t>
    </dgm:pt>
    <dgm:pt modelId="{9032D9BB-F932-4C1E-8D05-82117F1DB317}" type="parTrans" cxnId="{94AE598D-A8CA-44F3-919F-6682E13BAE97}">
      <dgm:prSet/>
      <dgm:spPr/>
      <dgm:t>
        <a:bodyPr/>
        <a:lstStyle/>
        <a:p>
          <a:endParaRPr lang="en-US"/>
        </a:p>
      </dgm:t>
    </dgm:pt>
    <dgm:pt modelId="{330A6A29-CD26-48BC-ADD0-AAB992FAB816}" type="sibTrans" cxnId="{94AE598D-A8CA-44F3-919F-6682E13BAE97}">
      <dgm:prSet/>
      <dgm:spPr/>
      <dgm:t>
        <a:bodyPr/>
        <a:lstStyle/>
        <a:p>
          <a:endParaRPr lang="en-US"/>
        </a:p>
      </dgm:t>
    </dgm:pt>
    <dgm:pt modelId="{E9342967-10CA-44AD-A70B-FFBB36C5C5C8}" type="pres">
      <dgm:prSet presAssocID="{81DFB158-BF51-45E3-88CB-C9E45170E3DA}" presName="root" presStyleCnt="0">
        <dgm:presLayoutVars>
          <dgm:dir/>
          <dgm:resizeHandles val="exact"/>
        </dgm:presLayoutVars>
      </dgm:prSet>
      <dgm:spPr/>
    </dgm:pt>
    <dgm:pt modelId="{6F392B5E-BB6E-47A6-95EB-C6A3A6140EB7}" type="pres">
      <dgm:prSet presAssocID="{BBD3796F-6A65-48B1-864A-BA89B9422C80}" presName="compNode" presStyleCnt="0"/>
      <dgm:spPr/>
    </dgm:pt>
    <dgm:pt modelId="{5C03B7FA-3F6E-4D42-BF50-C694409E9172}" type="pres">
      <dgm:prSet presAssocID="{BBD3796F-6A65-48B1-864A-BA89B9422C80}" presName="bgRect" presStyleLbl="bgShp" presStyleIdx="0" presStyleCnt="4"/>
      <dgm:spPr/>
    </dgm:pt>
    <dgm:pt modelId="{D6481704-F576-432F-9D69-3AFE3460EA89}" type="pres">
      <dgm:prSet presAssocID="{BBD3796F-6A65-48B1-864A-BA89B9422C80}"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ecision chart"/>
        </a:ext>
      </dgm:extLst>
    </dgm:pt>
    <dgm:pt modelId="{73E807FD-2BF4-4EC0-8E41-090B2FD71847}" type="pres">
      <dgm:prSet presAssocID="{BBD3796F-6A65-48B1-864A-BA89B9422C80}" presName="spaceRect" presStyleCnt="0"/>
      <dgm:spPr/>
    </dgm:pt>
    <dgm:pt modelId="{73BA2C5F-D138-4EB5-BEC8-EF09CD504724}" type="pres">
      <dgm:prSet presAssocID="{BBD3796F-6A65-48B1-864A-BA89B9422C80}" presName="parTx" presStyleLbl="revTx" presStyleIdx="0" presStyleCnt="4">
        <dgm:presLayoutVars>
          <dgm:chMax val="0"/>
          <dgm:chPref val="0"/>
        </dgm:presLayoutVars>
      </dgm:prSet>
      <dgm:spPr/>
    </dgm:pt>
    <dgm:pt modelId="{3B1EB2E5-81D4-4D6C-98F9-90F0BEE86A17}" type="pres">
      <dgm:prSet presAssocID="{B2E08BD5-9FA5-425C-B02F-6B568147B101}" presName="sibTrans" presStyleCnt="0"/>
      <dgm:spPr/>
    </dgm:pt>
    <dgm:pt modelId="{1BF02AB6-EFD4-4EF4-93A9-A5172CF503AE}" type="pres">
      <dgm:prSet presAssocID="{6A80206D-2D93-45E4-A32C-1443AC1B146D}" presName="compNode" presStyleCnt="0"/>
      <dgm:spPr/>
    </dgm:pt>
    <dgm:pt modelId="{48B0C825-878F-4853-BA65-A7AC228D4999}" type="pres">
      <dgm:prSet presAssocID="{6A80206D-2D93-45E4-A32C-1443AC1B146D}" presName="bgRect" presStyleLbl="bgShp" presStyleIdx="1" presStyleCnt="4"/>
      <dgm:spPr/>
    </dgm:pt>
    <dgm:pt modelId="{32345351-1B07-4320-BE77-E91222FC8A8E}" type="pres">
      <dgm:prSet presAssocID="{6A80206D-2D93-45E4-A32C-1443AC1B146D}"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ock"/>
        </a:ext>
      </dgm:extLst>
    </dgm:pt>
    <dgm:pt modelId="{D9020AA7-210D-4499-B238-618E0B750A93}" type="pres">
      <dgm:prSet presAssocID="{6A80206D-2D93-45E4-A32C-1443AC1B146D}" presName="spaceRect" presStyleCnt="0"/>
      <dgm:spPr/>
    </dgm:pt>
    <dgm:pt modelId="{80D47CA7-2EF1-4041-804C-1AAB50BA271E}" type="pres">
      <dgm:prSet presAssocID="{6A80206D-2D93-45E4-A32C-1443AC1B146D}" presName="parTx" presStyleLbl="revTx" presStyleIdx="1" presStyleCnt="4">
        <dgm:presLayoutVars>
          <dgm:chMax val="0"/>
          <dgm:chPref val="0"/>
        </dgm:presLayoutVars>
      </dgm:prSet>
      <dgm:spPr/>
    </dgm:pt>
    <dgm:pt modelId="{A6124766-2C4D-4449-8394-DE2D79DD614A}" type="pres">
      <dgm:prSet presAssocID="{9235156D-5AA3-4CD2-8D75-667F42F6E05E}" presName="sibTrans" presStyleCnt="0"/>
      <dgm:spPr/>
    </dgm:pt>
    <dgm:pt modelId="{24519FFF-951B-41BB-A1E3-32457621C9AD}" type="pres">
      <dgm:prSet presAssocID="{AC6A60AF-93DE-48FD-A1D2-6BD3AE578815}" presName="compNode" presStyleCnt="0"/>
      <dgm:spPr/>
    </dgm:pt>
    <dgm:pt modelId="{D7FF413C-9203-46B2-880B-56B959823654}" type="pres">
      <dgm:prSet presAssocID="{AC6A60AF-93DE-48FD-A1D2-6BD3AE578815}" presName="bgRect" presStyleLbl="bgShp" presStyleIdx="2" presStyleCnt="4"/>
      <dgm:spPr/>
    </dgm:pt>
    <dgm:pt modelId="{1923E958-9C5C-4383-9D93-7D5BE7A4EF29}" type="pres">
      <dgm:prSet presAssocID="{AC6A60AF-93DE-48FD-A1D2-6BD3AE578815}"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cessor"/>
        </a:ext>
      </dgm:extLst>
    </dgm:pt>
    <dgm:pt modelId="{EE10EC42-F62C-4BAD-BC33-972E9B5BEF9A}" type="pres">
      <dgm:prSet presAssocID="{AC6A60AF-93DE-48FD-A1D2-6BD3AE578815}" presName="spaceRect" presStyleCnt="0"/>
      <dgm:spPr/>
    </dgm:pt>
    <dgm:pt modelId="{4CCC5942-B48A-4BF0-A689-56E71AC83C52}" type="pres">
      <dgm:prSet presAssocID="{AC6A60AF-93DE-48FD-A1D2-6BD3AE578815}" presName="parTx" presStyleLbl="revTx" presStyleIdx="2" presStyleCnt="4">
        <dgm:presLayoutVars>
          <dgm:chMax val="0"/>
          <dgm:chPref val="0"/>
        </dgm:presLayoutVars>
      </dgm:prSet>
      <dgm:spPr/>
    </dgm:pt>
    <dgm:pt modelId="{151B0635-CCF4-457D-9ED4-456951AD2CB1}" type="pres">
      <dgm:prSet presAssocID="{1B9E2926-7867-4A2B-A9F9-9B46078A443A}" presName="sibTrans" presStyleCnt="0"/>
      <dgm:spPr/>
    </dgm:pt>
    <dgm:pt modelId="{15AB1734-51D1-4CD6-A028-4D89BDAF9FA7}" type="pres">
      <dgm:prSet presAssocID="{F7A9282B-54AE-4016-9348-7D3ABA23836E}" presName="compNode" presStyleCnt="0"/>
      <dgm:spPr/>
    </dgm:pt>
    <dgm:pt modelId="{D34CC363-3DBA-4CF3-AA19-B4A003736410}" type="pres">
      <dgm:prSet presAssocID="{F7A9282B-54AE-4016-9348-7D3ABA23836E}" presName="bgRect" presStyleLbl="bgShp" presStyleIdx="3" presStyleCnt="4"/>
      <dgm:spPr/>
    </dgm:pt>
    <dgm:pt modelId="{C5842AE7-70EA-42A9-95CB-CE0706D48C52}" type="pres">
      <dgm:prSet presAssocID="{F7A9282B-54AE-4016-9348-7D3ABA23836E}"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Warning"/>
        </a:ext>
      </dgm:extLst>
    </dgm:pt>
    <dgm:pt modelId="{4D9EF6D2-D3F6-4949-A24A-0BA8DDB84357}" type="pres">
      <dgm:prSet presAssocID="{F7A9282B-54AE-4016-9348-7D3ABA23836E}" presName="spaceRect" presStyleCnt="0"/>
      <dgm:spPr/>
    </dgm:pt>
    <dgm:pt modelId="{4134805D-F6E6-4372-8B2E-16A3F7E8952E}" type="pres">
      <dgm:prSet presAssocID="{F7A9282B-54AE-4016-9348-7D3ABA23836E}" presName="parTx" presStyleLbl="revTx" presStyleIdx="3" presStyleCnt="4">
        <dgm:presLayoutVars>
          <dgm:chMax val="0"/>
          <dgm:chPref val="0"/>
        </dgm:presLayoutVars>
      </dgm:prSet>
      <dgm:spPr/>
    </dgm:pt>
  </dgm:ptLst>
  <dgm:cxnLst>
    <dgm:cxn modelId="{792A7E14-40C9-47FF-8CD2-507B6165488C}" type="presOf" srcId="{81DFB158-BF51-45E3-88CB-C9E45170E3DA}" destId="{E9342967-10CA-44AD-A70B-FFBB36C5C5C8}" srcOrd="0" destOrd="0" presId="urn:microsoft.com/office/officeart/2018/2/layout/IconVerticalSolidList"/>
    <dgm:cxn modelId="{97D8D255-8AC4-4B24-B45E-FBC4CF287728}" type="presOf" srcId="{AC6A60AF-93DE-48FD-A1D2-6BD3AE578815}" destId="{4CCC5942-B48A-4BF0-A689-56E71AC83C52}" srcOrd="0" destOrd="0" presId="urn:microsoft.com/office/officeart/2018/2/layout/IconVerticalSolidList"/>
    <dgm:cxn modelId="{38748B8A-6F7B-4119-9DB6-4E958A6613D8}" type="presOf" srcId="{F7A9282B-54AE-4016-9348-7D3ABA23836E}" destId="{4134805D-F6E6-4372-8B2E-16A3F7E8952E}" srcOrd="0" destOrd="0" presId="urn:microsoft.com/office/officeart/2018/2/layout/IconVerticalSolidList"/>
    <dgm:cxn modelId="{F8981E8D-B4B3-4B41-AF56-59D9B2AF9D75}" type="presOf" srcId="{BBD3796F-6A65-48B1-864A-BA89B9422C80}" destId="{73BA2C5F-D138-4EB5-BEC8-EF09CD504724}" srcOrd="0" destOrd="0" presId="urn:microsoft.com/office/officeart/2018/2/layout/IconVerticalSolidList"/>
    <dgm:cxn modelId="{94AE598D-A8CA-44F3-919F-6682E13BAE97}" srcId="{81DFB158-BF51-45E3-88CB-C9E45170E3DA}" destId="{F7A9282B-54AE-4016-9348-7D3ABA23836E}" srcOrd="3" destOrd="0" parTransId="{9032D9BB-F932-4C1E-8D05-82117F1DB317}" sibTransId="{330A6A29-CD26-48BC-ADD0-AAB992FAB816}"/>
    <dgm:cxn modelId="{9CB376A2-B123-429F-B089-93D7A3962148}" srcId="{81DFB158-BF51-45E3-88CB-C9E45170E3DA}" destId="{6A80206D-2D93-45E4-A32C-1443AC1B146D}" srcOrd="1" destOrd="0" parTransId="{54A8A23E-B76B-44AA-8877-0C84C5DD6BF2}" sibTransId="{9235156D-5AA3-4CD2-8D75-667F42F6E05E}"/>
    <dgm:cxn modelId="{88CC40B8-CE96-4E96-A2B7-50D189DA0656}" type="presOf" srcId="{6A80206D-2D93-45E4-A32C-1443AC1B146D}" destId="{80D47CA7-2EF1-4041-804C-1AAB50BA271E}" srcOrd="0" destOrd="0" presId="urn:microsoft.com/office/officeart/2018/2/layout/IconVerticalSolidList"/>
    <dgm:cxn modelId="{B318F9C9-9930-404D-91EE-265CAEC082F9}" srcId="{81DFB158-BF51-45E3-88CB-C9E45170E3DA}" destId="{BBD3796F-6A65-48B1-864A-BA89B9422C80}" srcOrd="0" destOrd="0" parTransId="{190E8B9F-8CFF-4DBB-8A8E-97E8D19472BE}" sibTransId="{B2E08BD5-9FA5-425C-B02F-6B568147B101}"/>
    <dgm:cxn modelId="{B9F105E9-1030-454A-ADCB-9BECE96F4526}" srcId="{81DFB158-BF51-45E3-88CB-C9E45170E3DA}" destId="{AC6A60AF-93DE-48FD-A1D2-6BD3AE578815}" srcOrd="2" destOrd="0" parTransId="{5670E15F-4F4F-4194-AE43-4DCBE95321CC}" sibTransId="{1B9E2926-7867-4A2B-A9F9-9B46078A443A}"/>
    <dgm:cxn modelId="{35ACFAC6-24DC-4DA6-9572-171072818C32}" type="presParOf" srcId="{E9342967-10CA-44AD-A70B-FFBB36C5C5C8}" destId="{6F392B5E-BB6E-47A6-95EB-C6A3A6140EB7}" srcOrd="0" destOrd="0" presId="urn:microsoft.com/office/officeart/2018/2/layout/IconVerticalSolidList"/>
    <dgm:cxn modelId="{FFC29738-2FD4-4019-B94E-D00582B49248}" type="presParOf" srcId="{6F392B5E-BB6E-47A6-95EB-C6A3A6140EB7}" destId="{5C03B7FA-3F6E-4D42-BF50-C694409E9172}" srcOrd="0" destOrd="0" presId="urn:microsoft.com/office/officeart/2018/2/layout/IconVerticalSolidList"/>
    <dgm:cxn modelId="{10A959E3-4A7C-4C44-A9A3-914039654676}" type="presParOf" srcId="{6F392B5E-BB6E-47A6-95EB-C6A3A6140EB7}" destId="{D6481704-F576-432F-9D69-3AFE3460EA89}" srcOrd="1" destOrd="0" presId="urn:microsoft.com/office/officeart/2018/2/layout/IconVerticalSolidList"/>
    <dgm:cxn modelId="{7BDF05EA-FD76-4F4E-AAD5-43D47FC84869}" type="presParOf" srcId="{6F392B5E-BB6E-47A6-95EB-C6A3A6140EB7}" destId="{73E807FD-2BF4-4EC0-8E41-090B2FD71847}" srcOrd="2" destOrd="0" presId="urn:microsoft.com/office/officeart/2018/2/layout/IconVerticalSolidList"/>
    <dgm:cxn modelId="{9114ADC4-78A3-4F5D-BB84-A072058CAC03}" type="presParOf" srcId="{6F392B5E-BB6E-47A6-95EB-C6A3A6140EB7}" destId="{73BA2C5F-D138-4EB5-BEC8-EF09CD504724}" srcOrd="3" destOrd="0" presId="urn:microsoft.com/office/officeart/2018/2/layout/IconVerticalSolidList"/>
    <dgm:cxn modelId="{B87D0246-1AC5-4B61-B4C8-EE681E44B826}" type="presParOf" srcId="{E9342967-10CA-44AD-A70B-FFBB36C5C5C8}" destId="{3B1EB2E5-81D4-4D6C-98F9-90F0BEE86A17}" srcOrd="1" destOrd="0" presId="urn:microsoft.com/office/officeart/2018/2/layout/IconVerticalSolidList"/>
    <dgm:cxn modelId="{20AC1905-7790-4D5C-9C13-DEA506BAD5A1}" type="presParOf" srcId="{E9342967-10CA-44AD-A70B-FFBB36C5C5C8}" destId="{1BF02AB6-EFD4-4EF4-93A9-A5172CF503AE}" srcOrd="2" destOrd="0" presId="urn:microsoft.com/office/officeart/2018/2/layout/IconVerticalSolidList"/>
    <dgm:cxn modelId="{94A8E309-6EB4-4E6A-907D-8F6610FBC4A6}" type="presParOf" srcId="{1BF02AB6-EFD4-4EF4-93A9-A5172CF503AE}" destId="{48B0C825-878F-4853-BA65-A7AC228D4999}" srcOrd="0" destOrd="0" presId="urn:microsoft.com/office/officeart/2018/2/layout/IconVerticalSolidList"/>
    <dgm:cxn modelId="{8ABFF84E-C181-4233-9F14-C2BB4AB1BB34}" type="presParOf" srcId="{1BF02AB6-EFD4-4EF4-93A9-A5172CF503AE}" destId="{32345351-1B07-4320-BE77-E91222FC8A8E}" srcOrd="1" destOrd="0" presId="urn:microsoft.com/office/officeart/2018/2/layout/IconVerticalSolidList"/>
    <dgm:cxn modelId="{A8A35BEC-0A8D-4BF7-8B99-BD44C8B7E918}" type="presParOf" srcId="{1BF02AB6-EFD4-4EF4-93A9-A5172CF503AE}" destId="{D9020AA7-210D-4499-B238-618E0B750A93}" srcOrd="2" destOrd="0" presId="urn:microsoft.com/office/officeart/2018/2/layout/IconVerticalSolidList"/>
    <dgm:cxn modelId="{BBEDBC9A-8849-4F50-98D5-FB0A33DF2E9D}" type="presParOf" srcId="{1BF02AB6-EFD4-4EF4-93A9-A5172CF503AE}" destId="{80D47CA7-2EF1-4041-804C-1AAB50BA271E}" srcOrd="3" destOrd="0" presId="urn:microsoft.com/office/officeart/2018/2/layout/IconVerticalSolidList"/>
    <dgm:cxn modelId="{726FE9A1-A84B-4714-832E-DD770F9B63CF}" type="presParOf" srcId="{E9342967-10CA-44AD-A70B-FFBB36C5C5C8}" destId="{A6124766-2C4D-4449-8394-DE2D79DD614A}" srcOrd="3" destOrd="0" presId="urn:microsoft.com/office/officeart/2018/2/layout/IconVerticalSolidList"/>
    <dgm:cxn modelId="{67C70892-3784-4E94-AE39-004CA923ABCF}" type="presParOf" srcId="{E9342967-10CA-44AD-A70B-FFBB36C5C5C8}" destId="{24519FFF-951B-41BB-A1E3-32457621C9AD}" srcOrd="4" destOrd="0" presId="urn:microsoft.com/office/officeart/2018/2/layout/IconVerticalSolidList"/>
    <dgm:cxn modelId="{49EB7254-D5C9-46D2-8AFC-2F9FDA590DD1}" type="presParOf" srcId="{24519FFF-951B-41BB-A1E3-32457621C9AD}" destId="{D7FF413C-9203-46B2-880B-56B959823654}" srcOrd="0" destOrd="0" presId="urn:microsoft.com/office/officeart/2018/2/layout/IconVerticalSolidList"/>
    <dgm:cxn modelId="{A410C433-0ABA-43BF-AB83-BC3D68F740CA}" type="presParOf" srcId="{24519FFF-951B-41BB-A1E3-32457621C9AD}" destId="{1923E958-9C5C-4383-9D93-7D5BE7A4EF29}" srcOrd="1" destOrd="0" presId="urn:microsoft.com/office/officeart/2018/2/layout/IconVerticalSolidList"/>
    <dgm:cxn modelId="{4BACE4A6-6983-4CDA-AEF5-A526460672F5}" type="presParOf" srcId="{24519FFF-951B-41BB-A1E3-32457621C9AD}" destId="{EE10EC42-F62C-4BAD-BC33-972E9B5BEF9A}" srcOrd="2" destOrd="0" presId="urn:microsoft.com/office/officeart/2018/2/layout/IconVerticalSolidList"/>
    <dgm:cxn modelId="{1AD5AFA1-CAD3-4DDD-9EFA-3CF448BB2FF3}" type="presParOf" srcId="{24519FFF-951B-41BB-A1E3-32457621C9AD}" destId="{4CCC5942-B48A-4BF0-A689-56E71AC83C52}" srcOrd="3" destOrd="0" presId="urn:microsoft.com/office/officeart/2018/2/layout/IconVerticalSolidList"/>
    <dgm:cxn modelId="{FF52A158-F57A-468A-8DA4-13E32AEAE405}" type="presParOf" srcId="{E9342967-10CA-44AD-A70B-FFBB36C5C5C8}" destId="{151B0635-CCF4-457D-9ED4-456951AD2CB1}" srcOrd="5" destOrd="0" presId="urn:microsoft.com/office/officeart/2018/2/layout/IconVerticalSolidList"/>
    <dgm:cxn modelId="{56E64A76-86B7-42C0-8A71-7274A51AFC3D}" type="presParOf" srcId="{E9342967-10CA-44AD-A70B-FFBB36C5C5C8}" destId="{15AB1734-51D1-4CD6-A028-4D89BDAF9FA7}" srcOrd="6" destOrd="0" presId="urn:microsoft.com/office/officeart/2018/2/layout/IconVerticalSolidList"/>
    <dgm:cxn modelId="{94338D09-8C7F-418B-AEC1-4017A5A57427}" type="presParOf" srcId="{15AB1734-51D1-4CD6-A028-4D89BDAF9FA7}" destId="{D34CC363-3DBA-4CF3-AA19-B4A003736410}" srcOrd="0" destOrd="0" presId="urn:microsoft.com/office/officeart/2018/2/layout/IconVerticalSolidList"/>
    <dgm:cxn modelId="{7C9D350A-9752-48E4-B6BD-6EB4C09C4374}" type="presParOf" srcId="{15AB1734-51D1-4CD6-A028-4D89BDAF9FA7}" destId="{C5842AE7-70EA-42A9-95CB-CE0706D48C52}" srcOrd="1" destOrd="0" presId="urn:microsoft.com/office/officeart/2018/2/layout/IconVerticalSolidList"/>
    <dgm:cxn modelId="{9DF22CA8-22B8-45B6-B196-63F179ED4311}" type="presParOf" srcId="{15AB1734-51D1-4CD6-A028-4D89BDAF9FA7}" destId="{4D9EF6D2-D3F6-4949-A24A-0BA8DDB84357}" srcOrd="2" destOrd="0" presId="urn:microsoft.com/office/officeart/2018/2/layout/IconVerticalSolidList"/>
    <dgm:cxn modelId="{34E6FA48-5BA4-4F85-976E-25406FC5C3DE}" type="presParOf" srcId="{15AB1734-51D1-4CD6-A028-4D89BDAF9FA7}" destId="{4134805D-F6E6-4372-8B2E-16A3F7E8952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1E3E3A2-E6E8-45EA-8B27-932DAA180553}"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3BABB506-C137-4C53-ADD8-C36050F93AC8}">
      <dgm:prSet/>
      <dgm:spPr/>
      <dgm:t>
        <a:bodyPr/>
        <a:lstStyle/>
        <a:p>
          <a:r>
            <a:rPr lang="en-US"/>
            <a:t>Prioritize Controls: Based on the risk assessment and regulatory mapping, prioritize the implementation of controls that address the highest risks and most critical compliance requirements. For example:</a:t>
          </a:r>
        </a:p>
      </dgm:t>
    </dgm:pt>
    <dgm:pt modelId="{8228E117-B56D-411C-A82A-FD662890BBA4}" type="parTrans" cxnId="{1D82E35A-8715-4A56-BC6E-F99CC3A174FD}">
      <dgm:prSet/>
      <dgm:spPr/>
      <dgm:t>
        <a:bodyPr/>
        <a:lstStyle/>
        <a:p>
          <a:endParaRPr lang="en-US"/>
        </a:p>
      </dgm:t>
    </dgm:pt>
    <dgm:pt modelId="{AA771B84-334F-4F09-8793-C84B6D13E122}" type="sibTrans" cxnId="{1D82E35A-8715-4A56-BC6E-F99CC3A174FD}">
      <dgm:prSet/>
      <dgm:spPr/>
      <dgm:t>
        <a:bodyPr/>
        <a:lstStyle/>
        <a:p>
          <a:endParaRPr lang="en-US"/>
        </a:p>
      </dgm:t>
    </dgm:pt>
    <dgm:pt modelId="{442B46CB-7761-4C6C-B7C1-D54FE78280DE}">
      <dgm:prSet/>
      <dgm:spPr/>
      <dgm:t>
        <a:bodyPr/>
        <a:lstStyle/>
        <a:p>
          <a:r>
            <a:rPr lang="en-US"/>
            <a:t>If handling payment data, PCI DSS controls for cardholder data protection would be paramount.</a:t>
          </a:r>
        </a:p>
      </dgm:t>
    </dgm:pt>
    <dgm:pt modelId="{D5BEC09F-BBFE-47E5-A12D-2836BC45F161}" type="parTrans" cxnId="{EC310D1E-D340-49A0-973E-24A91C4C4D04}">
      <dgm:prSet/>
      <dgm:spPr/>
      <dgm:t>
        <a:bodyPr/>
        <a:lstStyle/>
        <a:p>
          <a:endParaRPr lang="en-US"/>
        </a:p>
      </dgm:t>
    </dgm:pt>
    <dgm:pt modelId="{BB630BEC-53BD-4E1C-A393-E58923558A53}" type="sibTrans" cxnId="{EC310D1E-D340-49A0-973E-24A91C4C4D04}">
      <dgm:prSet/>
      <dgm:spPr/>
      <dgm:t>
        <a:bodyPr/>
        <a:lstStyle/>
        <a:p>
          <a:endParaRPr lang="en-US"/>
        </a:p>
      </dgm:t>
    </dgm:pt>
    <dgm:pt modelId="{99D33567-2AD3-4C2B-8062-09CD07D72B97}">
      <dgm:prSet/>
      <dgm:spPr/>
      <dgm:t>
        <a:bodyPr/>
        <a:lstStyle/>
        <a:p>
          <a:r>
            <a:rPr lang="en-US"/>
            <a:t>If handling health data, HIPAA's technical and administrative safeguards for PHI would take precedence.</a:t>
          </a:r>
        </a:p>
      </dgm:t>
    </dgm:pt>
    <dgm:pt modelId="{903ADC13-DF1B-4D99-A754-04A95A33420C}" type="parTrans" cxnId="{7CA1FDB2-C142-4F25-AF67-4BCB2398B178}">
      <dgm:prSet/>
      <dgm:spPr/>
      <dgm:t>
        <a:bodyPr/>
        <a:lstStyle/>
        <a:p>
          <a:endParaRPr lang="en-US"/>
        </a:p>
      </dgm:t>
    </dgm:pt>
    <dgm:pt modelId="{15E65F51-78A9-4C39-9604-DBD800701C9C}" type="sibTrans" cxnId="{7CA1FDB2-C142-4F25-AF67-4BCB2398B178}">
      <dgm:prSet/>
      <dgm:spPr/>
      <dgm:t>
        <a:bodyPr/>
        <a:lstStyle/>
        <a:p>
          <a:endParaRPr lang="en-US"/>
        </a:p>
      </dgm:t>
    </dgm:pt>
    <dgm:pt modelId="{64A7C962-D146-44E1-AFB5-101B668F5812}">
      <dgm:prSet/>
      <dgm:spPr/>
      <dgm:t>
        <a:bodyPr/>
        <a:lstStyle/>
        <a:p>
          <a:r>
            <a:rPr lang="en-US"/>
            <a:t>For financial reporting, SOX-related controls ensuring data integrity are critical.</a:t>
          </a:r>
        </a:p>
      </dgm:t>
    </dgm:pt>
    <dgm:pt modelId="{554653D9-E069-46E0-8480-A25D8A11811E}" type="parTrans" cxnId="{C376C5D4-1CFE-431D-A03D-56AE893E4CC8}">
      <dgm:prSet/>
      <dgm:spPr/>
      <dgm:t>
        <a:bodyPr/>
        <a:lstStyle/>
        <a:p>
          <a:endParaRPr lang="en-US"/>
        </a:p>
      </dgm:t>
    </dgm:pt>
    <dgm:pt modelId="{23340A20-088F-48B2-B9AA-B9E3D0D654D5}" type="sibTrans" cxnId="{C376C5D4-1CFE-431D-A03D-56AE893E4CC8}">
      <dgm:prSet/>
      <dgm:spPr/>
      <dgm:t>
        <a:bodyPr/>
        <a:lstStyle/>
        <a:p>
          <a:endParaRPr lang="en-US"/>
        </a:p>
      </dgm:t>
    </dgm:pt>
    <dgm:pt modelId="{A79CDC1D-DE24-420B-9E7A-D1103670F12E}">
      <dgm:prSet/>
      <dgm:spPr/>
      <dgm:t>
        <a:bodyPr/>
        <a:lstStyle/>
        <a:p>
          <a:r>
            <a:rPr lang="en-US"/>
            <a:t>Leverage Frameworks: Use NIST CSF and ISO 27001 as overarching management systems to ensure a structured, continuous approach. These frameworks help organize the implementation of specific controls required by PCI DSS, HIPAA, SOX, and GLBA.</a:t>
          </a:r>
        </a:p>
      </dgm:t>
    </dgm:pt>
    <dgm:pt modelId="{4C388AC2-454A-4C91-9CDB-E4E7D4D25849}" type="parTrans" cxnId="{C9E917F7-B49D-405D-9082-992EDE1D8020}">
      <dgm:prSet/>
      <dgm:spPr/>
      <dgm:t>
        <a:bodyPr/>
        <a:lstStyle/>
        <a:p>
          <a:endParaRPr lang="en-US"/>
        </a:p>
      </dgm:t>
    </dgm:pt>
    <dgm:pt modelId="{B902A46E-BC6E-4B9B-BC58-F29E6E864252}" type="sibTrans" cxnId="{C9E917F7-B49D-405D-9082-992EDE1D8020}">
      <dgm:prSet/>
      <dgm:spPr/>
      <dgm:t>
        <a:bodyPr/>
        <a:lstStyle/>
        <a:p>
          <a:endParaRPr lang="en-US"/>
        </a:p>
      </dgm:t>
    </dgm:pt>
    <dgm:pt modelId="{AD4F05A3-A5AB-4F0F-A6D0-1D10AC5FC20B}">
      <dgm:prSet/>
      <dgm:spPr/>
      <dgm:t>
        <a:bodyPr/>
        <a:lstStyle/>
        <a:p>
          <a:r>
            <a:rPr lang="en-US"/>
            <a:t>Continuous Monitoring and Improvement: Establish processes for ongoing monitoring of compliance and security posture, and for continuously improving the cybersecurity program based on new threats, regulatory changes, and business needs.</a:t>
          </a:r>
        </a:p>
      </dgm:t>
    </dgm:pt>
    <dgm:pt modelId="{E6F8C9B9-310D-450A-AD8F-398B1620A000}" type="parTrans" cxnId="{A8656D4F-4105-47B0-BB98-B2497DE68F15}">
      <dgm:prSet/>
      <dgm:spPr/>
      <dgm:t>
        <a:bodyPr/>
        <a:lstStyle/>
        <a:p>
          <a:endParaRPr lang="en-US"/>
        </a:p>
      </dgm:t>
    </dgm:pt>
    <dgm:pt modelId="{C6984C91-17BE-41E3-ADF3-FC19B73BBEF3}" type="sibTrans" cxnId="{A8656D4F-4105-47B0-BB98-B2497DE68F15}">
      <dgm:prSet/>
      <dgm:spPr/>
      <dgm:t>
        <a:bodyPr/>
        <a:lstStyle/>
        <a:p>
          <a:endParaRPr lang="en-US"/>
        </a:p>
      </dgm:t>
    </dgm:pt>
    <dgm:pt modelId="{0CE16C9B-2F8C-4311-846B-C55D1952D73E}" type="pres">
      <dgm:prSet presAssocID="{D1E3E3A2-E6E8-45EA-8B27-932DAA180553}" presName="root" presStyleCnt="0">
        <dgm:presLayoutVars>
          <dgm:dir/>
          <dgm:resizeHandles val="exact"/>
        </dgm:presLayoutVars>
      </dgm:prSet>
      <dgm:spPr/>
    </dgm:pt>
    <dgm:pt modelId="{C9CD459E-89C9-4C56-B130-1A4DE4E32F4F}" type="pres">
      <dgm:prSet presAssocID="{3BABB506-C137-4C53-ADD8-C36050F93AC8}" presName="compNode" presStyleCnt="0"/>
      <dgm:spPr/>
    </dgm:pt>
    <dgm:pt modelId="{D12728F7-A81A-4B7F-BAA2-E57CD6206633}" type="pres">
      <dgm:prSet presAssocID="{3BABB506-C137-4C53-ADD8-C36050F93AC8}" presName="bgRect" presStyleLbl="bgShp" presStyleIdx="0" presStyleCnt="6"/>
      <dgm:spPr/>
    </dgm:pt>
    <dgm:pt modelId="{78AC318B-3D04-4F71-96BE-7C0DE54F8EA5}" type="pres">
      <dgm:prSet presAssocID="{3BABB506-C137-4C53-ADD8-C36050F93AC8}"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 List"/>
        </a:ext>
      </dgm:extLst>
    </dgm:pt>
    <dgm:pt modelId="{71D8A649-9DCC-4BC8-B38A-9BC6D15F204E}" type="pres">
      <dgm:prSet presAssocID="{3BABB506-C137-4C53-ADD8-C36050F93AC8}" presName="spaceRect" presStyleCnt="0"/>
      <dgm:spPr/>
    </dgm:pt>
    <dgm:pt modelId="{B4888E9A-2506-42CA-80F6-8A16A0D554FB}" type="pres">
      <dgm:prSet presAssocID="{3BABB506-C137-4C53-ADD8-C36050F93AC8}" presName="parTx" presStyleLbl="revTx" presStyleIdx="0" presStyleCnt="6">
        <dgm:presLayoutVars>
          <dgm:chMax val="0"/>
          <dgm:chPref val="0"/>
        </dgm:presLayoutVars>
      </dgm:prSet>
      <dgm:spPr/>
    </dgm:pt>
    <dgm:pt modelId="{11010693-C4D3-41B6-BF8D-112CAB5FCFB6}" type="pres">
      <dgm:prSet presAssocID="{AA771B84-334F-4F09-8793-C84B6D13E122}" presName="sibTrans" presStyleCnt="0"/>
      <dgm:spPr/>
    </dgm:pt>
    <dgm:pt modelId="{4DF13EE2-7055-4842-B604-B68902FA658D}" type="pres">
      <dgm:prSet presAssocID="{442B46CB-7761-4C6C-B7C1-D54FE78280DE}" presName="compNode" presStyleCnt="0"/>
      <dgm:spPr/>
    </dgm:pt>
    <dgm:pt modelId="{AE9014A4-1BF2-48FA-BABA-12B91EEB6259}" type="pres">
      <dgm:prSet presAssocID="{442B46CB-7761-4C6C-B7C1-D54FE78280DE}" presName="bgRect" presStyleLbl="bgShp" presStyleIdx="1" presStyleCnt="6"/>
      <dgm:spPr/>
    </dgm:pt>
    <dgm:pt modelId="{D6190C0D-EFCB-4517-92D8-44E327E00111}" type="pres">
      <dgm:prSet presAssocID="{442B46CB-7761-4C6C-B7C1-D54FE78280DE}"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ock"/>
        </a:ext>
      </dgm:extLst>
    </dgm:pt>
    <dgm:pt modelId="{A7A704DB-3525-4AB2-B6D3-21D5D0EA0198}" type="pres">
      <dgm:prSet presAssocID="{442B46CB-7761-4C6C-B7C1-D54FE78280DE}" presName="spaceRect" presStyleCnt="0"/>
      <dgm:spPr/>
    </dgm:pt>
    <dgm:pt modelId="{252ED24B-01B8-4FBD-A166-42045AF809BC}" type="pres">
      <dgm:prSet presAssocID="{442B46CB-7761-4C6C-B7C1-D54FE78280DE}" presName="parTx" presStyleLbl="revTx" presStyleIdx="1" presStyleCnt="6">
        <dgm:presLayoutVars>
          <dgm:chMax val="0"/>
          <dgm:chPref val="0"/>
        </dgm:presLayoutVars>
      </dgm:prSet>
      <dgm:spPr/>
    </dgm:pt>
    <dgm:pt modelId="{23D2A0BD-8B6C-48AE-AFF2-702FEFDB8755}" type="pres">
      <dgm:prSet presAssocID="{BB630BEC-53BD-4E1C-A393-E58923558A53}" presName="sibTrans" presStyleCnt="0"/>
      <dgm:spPr/>
    </dgm:pt>
    <dgm:pt modelId="{1B8A87D0-CC21-4410-9183-3446661583D0}" type="pres">
      <dgm:prSet presAssocID="{99D33567-2AD3-4C2B-8062-09CD07D72B97}" presName="compNode" presStyleCnt="0"/>
      <dgm:spPr/>
    </dgm:pt>
    <dgm:pt modelId="{3B9863E2-DE74-4026-905F-CE05121013C6}" type="pres">
      <dgm:prSet presAssocID="{99D33567-2AD3-4C2B-8062-09CD07D72B97}" presName="bgRect" presStyleLbl="bgShp" presStyleIdx="2" presStyleCnt="6"/>
      <dgm:spPr/>
    </dgm:pt>
    <dgm:pt modelId="{9042F034-5C26-4EAC-B09C-F62B5E65E6B2}" type="pres">
      <dgm:prSet presAssocID="{99D33567-2AD3-4C2B-8062-09CD07D72B97}"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octor"/>
        </a:ext>
      </dgm:extLst>
    </dgm:pt>
    <dgm:pt modelId="{88A6C974-BD90-4CAD-A85D-24E1709F3767}" type="pres">
      <dgm:prSet presAssocID="{99D33567-2AD3-4C2B-8062-09CD07D72B97}" presName="spaceRect" presStyleCnt="0"/>
      <dgm:spPr/>
    </dgm:pt>
    <dgm:pt modelId="{B13E8CE4-CEC4-4700-8253-BF155B008AA7}" type="pres">
      <dgm:prSet presAssocID="{99D33567-2AD3-4C2B-8062-09CD07D72B97}" presName="parTx" presStyleLbl="revTx" presStyleIdx="2" presStyleCnt="6">
        <dgm:presLayoutVars>
          <dgm:chMax val="0"/>
          <dgm:chPref val="0"/>
        </dgm:presLayoutVars>
      </dgm:prSet>
      <dgm:spPr/>
    </dgm:pt>
    <dgm:pt modelId="{B3CAD94D-F92C-4285-9F61-9D5398985064}" type="pres">
      <dgm:prSet presAssocID="{15E65F51-78A9-4C39-9604-DBD800701C9C}" presName="sibTrans" presStyleCnt="0"/>
      <dgm:spPr/>
    </dgm:pt>
    <dgm:pt modelId="{0C538423-E734-4643-9111-E9F2C67CFE07}" type="pres">
      <dgm:prSet presAssocID="{64A7C962-D146-44E1-AFB5-101B668F5812}" presName="compNode" presStyleCnt="0"/>
      <dgm:spPr/>
    </dgm:pt>
    <dgm:pt modelId="{5B9CF054-9249-474A-AC8E-45F3775A4C70}" type="pres">
      <dgm:prSet presAssocID="{64A7C962-D146-44E1-AFB5-101B668F5812}" presName="bgRect" presStyleLbl="bgShp" presStyleIdx="3" presStyleCnt="6"/>
      <dgm:spPr/>
    </dgm:pt>
    <dgm:pt modelId="{02C05DFE-2B39-4888-9CE9-AB0B185062EA}" type="pres">
      <dgm:prSet presAssocID="{64A7C962-D146-44E1-AFB5-101B668F5812}"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Employee Badge"/>
        </a:ext>
      </dgm:extLst>
    </dgm:pt>
    <dgm:pt modelId="{6E81DEE6-AE53-4A72-8F06-33D08AD8D5DC}" type="pres">
      <dgm:prSet presAssocID="{64A7C962-D146-44E1-AFB5-101B668F5812}" presName="spaceRect" presStyleCnt="0"/>
      <dgm:spPr/>
    </dgm:pt>
    <dgm:pt modelId="{66FD65DB-778B-4D5D-B66F-43D9B77B5FCD}" type="pres">
      <dgm:prSet presAssocID="{64A7C962-D146-44E1-AFB5-101B668F5812}" presName="parTx" presStyleLbl="revTx" presStyleIdx="3" presStyleCnt="6">
        <dgm:presLayoutVars>
          <dgm:chMax val="0"/>
          <dgm:chPref val="0"/>
        </dgm:presLayoutVars>
      </dgm:prSet>
      <dgm:spPr/>
    </dgm:pt>
    <dgm:pt modelId="{0FCF0730-6C79-4816-A2B9-1DFCDF7C063B}" type="pres">
      <dgm:prSet presAssocID="{23340A20-088F-48B2-B9AA-B9E3D0D654D5}" presName="sibTrans" presStyleCnt="0"/>
      <dgm:spPr/>
    </dgm:pt>
    <dgm:pt modelId="{B4CD5F1D-829F-4540-B906-C0E2C1254A46}" type="pres">
      <dgm:prSet presAssocID="{A79CDC1D-DE24-420B-9E7A-D1103670F12E}" presName="compNode" presStyleCnt="0"/>
      <dgm:spPr/>
    </dgm:pt>
    <dgm:pt modelId="{F186384A-B516-45AD-A90F-7D252DCA54DE}" type="pres">
      <dgm:prSet presAssocID="{A79CDC1D-DE24-420B-9E7A-D1103670F12E}" presName="bgRect" presStyleLbl="bgShp" presStyleIdx="4" presStyleCnt="6"/>
      <dgm:spPr/>
    </dgm:pt>
    <dgm:pt modelId="{3161E56D-74A0-43CB-9293-E8BB5CB4A108}" type="pres">
      <dgm:prSet presAssocID="{A79CDC1D-DE24-420B-9E7A-D1103670F12E}"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Gears"/>
        </a:ext>
      </dgm:extLst>
    </dgm:pt>
    <dgm:pt modelId="{01113A03-F407-44E8-814D-CF77B507B810}" type="pres">
      <dgm:prSet presAssocID="{A79CDC1D-DE24-420B-9E7A-D1103670F12E}" presName="spaceRect" presStyleCnt="0"/>
      <dgm:spPr/>
    </dgm:pt>
    <dgm:pt modelId="{39218A0D-4BB0-4974-B42C-2CFEB629EE59}" type="pres">
      <dgm:prSet presAssocID="{A79CDC1D-DE24-420B-9E7A-D1103670F12E}" presName="parTx" presStyleLbl="revTx" presStyleIdx="4" presStyleCnt="6">
        <dgm:presLayoutVars>
          <dgm:chMax val="0"/>
          <dgm:chPref val="0"/>
        </dgm:presLayoutVars>
      </dgm:prSet>
      <dgm:spPr/>
    </dgm:pt>
    <dgm:pt modelId="{93C7817E-33D1-430C-9708-C2072DCBA587}" type="pres">
      <dgm:prSet presAssocID="{B902A46E-BC6E-4B9B-BC58-F29E6E864252}" presName="sibTrans" presStyleCnt="0"/>
      <dgm:spPr/>
    </dgm:pt>
    <dgm:pt modelId="{850A87C7-48B0-4D9A-9EEE-3928EE7574BB}" type="pres">
      <dgm:prSet presAssocID="{AD4F05A3-A5AB-4F0F-A6D0-1D10AC5FC20B}" presName="compNode" presStyleCnt="0"/>
      <dgm:spPr/>
    </dgm:pt>
    <dgm:pt modelId="{57450F24-AAA5-473D-BB69-052E04111106}" type="pres">
      <dgm:prSet presAssocID="{AD4F05A3-A5AB-4F0F-A6D0-1D10AC5FC20B}" presName="bgRect" presStyleLbl="bgShp" presStyleIdx="5" presStyleCnt="6"/>
      <dgm:spPr/>
    </dgm:pt>
    <dgm:pt modelId="{1C32AD58-CF5D-4F7A-B884-1AD5EF35D933}" type="pres">
      <dgm:prSet presAssocID="{AD4F05A3-A5AB-4F0F-A6D0-1D10AC5FC20B}"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Processor"/>
        </a:ext>
      </dgm:extLst>
    </dgm:pt>
    <dgm:pt modelId="{0FA2D2D4-C073-4DF1-A86F-1FA9C92A2E2F}" type="pres">
      <dgm:prSet presAssocID="{AD4F05A3-A5AB-4F0F-A6D0-1D10AC5FC20B}" presName="spaceRect" presStyleCnt="0"/>
      <dgm:spPr/>
    </dgm:pt>
    <dgm:pt modelId="{E5ACF961-C092-43CC-80D5-6D747C2E4E12}" type="pres">
      <dgm:prSet presAssocID="{AD4F05A3-A5AB-4F0F-A6D0-1D10AC5FC20B}" presName="parTx" presStyleLbl="revTx" presStyleIdx="5" presStyleCnt="6">
        <dgm:presLayoutVars>
          <dgm:chMax val="0"/>
          <dgm:chPref val="0"/>
        </dgm:presLayoutVars>
      </dgm:prSet>
      <dgm:spPr/>
    </dgm:pt>
  </dgm:ptLst>
  <dgm:cxnLst>
    <dgm:cxn modelId="{A5131E14-3B57-41FE-9918-1E7EEBEEB58C}" type="presOf" srcId="{D1E3E3A2-E6E8-45EA-8B27-932DAA180553}" destId="{0CE16C9B-2F8C-4311-846B-C55D1952D73E}" srcOrd="0" destOrd="0" presId="urn:microsoft.com/office/officeart/2018/2/layout/IconVerticalSolidList"/>
    <dgm:cxn modelId="{EC310D1E-D340-49A0-973E-24A91C4C4D04}" srcId="{D1E3E3A2-E6E8-45EA-8B27-932DAA180553}" destId="{442B46CB-7761-4C6C-B7C1-D54FE78280DE}" srcOrd="1" destOrd="0" parTransId="{D5BEC09F-BBFE-47E5-A12D-2836BC45F161}" sibTransId="{BB630BEC-53BD-4E1C-A393-E58923558A53}"/>
    <dgm:cxn modelId="{3D567C4E-0765-4969-A51F-83DDECAF797F}" type="presOf" srcId="{AD4F05A3-A5AB-4F0F-A6D0-1D10AC5FC20B}" destId="{E5ACF961-C092-43CC-80D5-6D747C2E4E12}" srcOrd="0" destOrd="0" presId="urn:microsoft.com/office/officeart/2018/2/layout/IconVerticalSolidList"/>
    <dgm:cxn modelId="{A8656D4F-4105-47B0-BB98-B2497DE68F15}" srcId="{D1E3E3A2-E6E8-45EA-8B27-932DAA180553}" destId="{AD4F05A3-A5AB-4F0F-A6D0-1D10AC5FC20B}" srcOrd="5" destOrd="0" parTransId="{E6F8C9B9-310D-450A-AD8F-398B1620A000}" sibTransId="{C6984C91-17BE-41E3-ADF3-FC19B73BBEF3}"/>
    <dgm:cxn modelId="{1D82E35A-8715-4A56-BC6E-F99CC3A174FD}" srcId="{D1E3E3A2-E6E8-45EA-8B27-932DAA180553}" destId="{3BABB506-C137-4C53-ADD8-C36050F93AC8}" srcOrd="0" destOrd="0" parTransId="{8228E117-B56D-411C-A82A-FD662890BBA4}" sibTransId="{AA771B84-334F-4F09-8793-C84B6D13E122}"/>
    <dgm:cxn modelId="{084F0F81-1CFC-4579-B6AE-255B1B838642}" type="presOf" srcId="{3BABB506-C137-4C53-ADD8-C36050F93AC8}" destId="{B4888E9A-2506-42CA-80F6-8A16A0D554FB}" srcOrd="0" destOrd="0" presId="urn:microsoft.com/office/officeart/2018/2/layout/IconVerticalSolidList"/>
    <dgm:cxn modelId="{830CBCA6-C1B4-4819-BD8D-24F908B2ECE9}" type="presOf" srcId="{442B46CB-7761-4C6C-B7C1-D54FE78280DE}" destId="{252ED24B-01B8-4FBD-A166-42045AF809BC}" srcOrd="0" destOrd="0" presId="urn:microsoft.com/office/officeart/2018/2/layout/IconVerticalSolidList"/>
    <dgm:cxn modelId="{7CA1FDB2-C142-4F25-AF67-4BCB2398B178}" srcId="{D1E3E3A2-E6E8-45EA-8B27-932DAA180553}" destId="{99D33567-2AD3-4C2B-8062-09CD07D72B97}" srcOrd="2" destOrd="0" parTransId="{903ADC13-DF1B-4D99-A754-04A95A33420C}" sibTransId="{15E65F51-78A9-4C39-9604-DBD800701C9C}"/>
    <dgm:cxn modelId="{CC08D5BE-4B3B-40EC-84B5-D8C21C09F46D}" type="presOf" srcId="{99D33567-2AD3-4C2B-8062-09CD07D72B97}" destId="{B13E8CE4-CEC4-4700-8253-BF155B008AA7}" srcOrd="0" destOrd="0" presId="urn:microsoft.com/office/officeart/2018/2/layout/IconVerticalSolidList"/>
    <dgm:cxn modelId="{51459BCC-87D9-4BEA-BE1F-BB87C51B6E90}" type="presOf" srcId="{A79CDC1D-DE24-420B-9E7A-D1103670F12E}" destId="{39218A0D-4BB0-4974-B42C-2CFEB629EE59}" srcOrd="0" destOrd="0" presId="urn:microsoft.com/office/officeart/2018/2/layout/IconVerticalSolidList"/>
    <dgm:cxn modelId="{0ED189CD-511A-4576-A9C8-C9F5D9BC4CE0}" type="presOf" srcId="{64A7C962-D146-44E1-AFB5-101B668F5812}" destId="{66FD65DB-778B-4D5D-B66F-43D9B77B5FCD}" srcOrd="0" destOrd="0" presId="urn:microsoft.com/office/officeart/2018/2/layout/IconVerticalSolidList"/>
    <dgm:cxn modelId="{C376C5D4-1CFE-431D-A03D-56AE893E4CC8}" srcId="{D1E3E3A2-E6E8-45EA-8B27-932DAA180553}" destId="{64A7C962-D146-44E1-AFB5-101B668F5812}" srcOrd="3" destOrd="0" parTransId="{554653D9-E069-46E0-8480-A25D8A11811E}" sibTransId="{23340A20-088F-48B2-B9AA-B9E3D0D654D5}"/>
    <dgm:cxn modelId="{C9E917F7-B49D-405D-9082-992EDE1D8020}" srcId="{D1E3E3A2-E6E8-45EA-8B27-932DAA180553}" destId="{A79CDC1D-DE24-420B-9E7A-D1103670F12E}" srcOrd="4" destOrd="0" parTransId="{4C388AC2-454A-4C91-9CDB-E4E7D4D25849}" sibTransId="{B902A46E-BC6E-4B9B-BC58-F29E6E864252}"/>
    <dgm:cxn modelId="{00E3B4C5-004D-4D84-933B-CABC68011EA4}" type="presParOf" srcId="{0CE16C9B-2F8C-4311-846B-C55D1952D73E}" destId="{C9CD459E-89C9-4C56-B130-1A4DE4E32F4F}" srcOrd="0" destOrd="0" presId="urn:microsoft.com/office/officeart/2018/2/layout/IconVerticalSolidList"/>
    <dgm:cxn modelId="{D95DBC61-BFC4-4AE0-A677-CF2F9B525AA9}" type="presParOf" srcId="{C9CD459E-89C9-4C56-B130-1A4DE4E32F4F}" destId="{D12728F7-A81A-4B7F-BAA2-E57CD6206633}" srcOrd="0" destOrd="0" presId="urn:microsoft.com/office/officeart/2018/2/layout/IconVerticalSolidList"/>
    <dgm:cxn modelId="{E39F4F04-52E4-429A-BE78-9E58A8B0276F}" type="presParOf" srcId="{C9CD459E-89C9-4C56-B130-1A4DE4E32F4F}" destId="{78AC318B-3D04-4F71-96BE-7C0DE54F8EA5}" srcOrd="1" destOrd="0" presId="urn:microsoft.com/office/officeart/2018/2/layout/IconVerticalSolidList"/>
    <dgm:cxn modelId="{C328E5F9-D021-4613-BFC5-9D5993310886}" type="presParOf" srcId="{C9CD459E-89C9-4C56-B130-1A4DE4E32F4F}" destId="{71D8A649-9DCC-4BC8-B38A-9BC6D15F204E}" srcOrd="2" destOrd="0" presId="urn:microsoft.com/office/officeart/2018/2/layout/IconVerticalSolidList"/>
    <dgm:cxn modelId="{5B6C4387-922C-4068-97D7-7F28DFAE99C7}" type="presParOf" srcId="{C9CD459E-89C9-4C56-B130-1A4DE4E32F4F}" destId="{B4888E9A-2506-42CA-80F6-8A16A0D554FB}" srcOrd="3" destOrd="0" presId="urn:microsoft.com/office/officeart/2018/2/layout/IconVerticalSolidList"/>
    <dgm:cxn modelId="{58E3F9C1-C4F3-47D4-8DDE-CAE7C2B37D6E}" type="presParOf" srcId="{0CE16C9B-2F8C-4311-846B-C55D1952D73E}" destId="{11010693-C4D3-41B6-BF8D-112CAB5FCFB6}" srcOrd="1" destOrd="0" presId="urn:microsoft.com/office/officeart/2018/2/layout/IconVerticalSolidList"/>
    <dgm:cxn modelId="{5FE0664E-F549-4234-84E0-9E1FD19CF2E9}" type="presParOf" srcId="{0CE16C9B-2F8C-4311-846B-C55D1952D73E}" destId="{4DF13EE2-7055-4842-B604-B68902FA658D}" srcOrd="2" destOrd="0" presId="urn:microsoft.com/office/officeart/2018/2/layout/IconVerticalSolidList"/>
    <dgm:cxn modelId="{EE3D8C29-3F78-4D71-A2CC-4DCE56D57F12}" type="presParOf" srcId="{4DF13EE2-7055-4842-B604-B68902FA658D}" destId="{AE9014A4-1BF2-48FA-BABA-12B91EEB6259}" srcOrd="0" destOrd="0" presId="urn:microsoft.com/office/officeart/2018/2/layout/IconVerticalSolidList"/>
    <dgm:cxn modelId="{80B45D33-CB77-456F-B8CB-8C48C444B759}" type="presParOf" srcId="{4DF13EE2-7055-4842-B604-B68902FA658D}" destId="{D6190C0D-EFCB-4517-92D8-44E327E00111}" srcOrd="1" destOrd="0" presId="urn:microsoft.com/office/officeart/2018/2/layout/IconVerticalSolidList"/>
    <dgm:cxn modelId="{13D25DC2-7418-47B3-801B-1CD2D153C2AB}" type="presParOf" srcId="{4DF13EE2-7055-4842-B604-B68902FA658D}" destId="{A7A704DB-3525-4AB2-B6D3-21D5D0EA0198}" srcOrd="2" destOrd="0" presId="urn:microsoft.com/office/officeart/2018/2/layout/IconVerticalSolidList"/>
    <dgm:cxn modelId="{D7A7F3E7-B2AE-4C5D-969F-91E83EB74AE5}" type="presParOf" srcId="{4DF13EE2-7055-4842-B604-B68902FA658D}" destId="{252ED24B-01B8-4FBD-A166-42045AF809BC}" srcOrd="3" destOrd="0" presId="urn:microsoft.com/office/officeart/2018/2/layout/IconVerticalSolidList"/>
    <dgm:cxn modelId="{F9F57533-1B8F-4057-8659-DEF3AA4133E7}" type="presParOf" srcId="{0CE16C9B-2F8C-4311-846B-C55D1952D73E}" destId="{23D2A0BD-8B6C-48AE-AFF2-702FEFDB8755}" srcOrd="3" destOrd="0" presId="urn:microsoft.com/office/officeart/2018/2/layout/IconVerticalSolidList"/>
    <dgm:cxn modelId="{50A0DF9A-7DA4-44B4-8BA3-8F32E6F137B9}" type="presParOf" srcId="{0CE16C9B-2F8C-4311-846B-C55D1952D73E}" destId="{1B8A87D0-CC21-4410-9183-3446661583D0}" srcOrd="4" destOrd="0" presId="urn:microsoft.com/office/officeart/2018/2/layout/IconVerticalSolidList"/>
    <dgm:cxn modelId="{9D34B9BA-16CF-4E76-891F-69668AAC08D0}" type="presParOf" srcId="{1B8A87D0-CC21-4410-9183-3446661583D0}" destId="{3B9863E2-DE74-4026-905F-CE05121013C6}" srcOrd="0" destOrd="0" presId="urn:microsoft.com/office/officeart/2018/2/layout/IconVerticalSolidList"/>
    <dgm:cxn modelId="{C1513011-9019-4D3F-9043-F74A45D1F572}" type="presParOf" srcId="{1B8A87D0-CC21-4410-9183-3446661583D0}" destId="{9042F034-5C26-4EAC-B09C-F62B5E65E6B2}" srcOrd="1" destOrd="0" presId="urn:microsoft.com/office/officeart/2018/2/layout/IconVerticalSolidList"/>
    <dgm:cxn modelId="{B0075950-310E-4BE8-B610-A86346770343}" type="presParOf" srcId="{1B8A87D0-CC21-4410-9183-3446661583D0}" destId="{88A6C974-BD90-4CAD-A85D-24E1709F3767}" srcOrd="2" destOrd="0" presId="urn:microsoft.com/office/officeart/2018/2/layout/IconVerticalSolidList"/>
    <dgm:cxn modelId="{F1928A45-DEB5-4262-AC04-304B4AA7DD52}" type="presParOf" srcId="{1B8A87D0-CC21-4410-9183-3446661583D0}" destId="{B13E8CE4-CEC4-4700-8253-BF155B008AA7}" srcOrd="3" destOrd="0" presId="urn:microsoft.com/office/officeart/2018/2/layout/IconVerticalSolidList"/>
    <dgm:cxn modelId="{5AAFC1F4-330D-4811-9992-FA8D15CEF8D6}" type="presParOf" srcId="{0CE16C9B-2F8C-4311-846B-C55D1952D73E}" destId="{B3CAD94D-F92C-4285-9F61-9D5398985064}" srcOrd="5" destOrd="0" presId="urn:microsoft.com/office/officeart/2018/2/layout/IconVerticalSolidList"/>
    <dgm:cxn modelId="{5C899D84-0025-4D29-BFEE-7449090573CE}" type="presParOf" srcId="{0CE16C9B-2F8C-4311-846B-C55D1952D73E}" destId="{0C538423-E734-4643-9111-E9F2C67CFE07}" srcOrd="6" destOrd="0" presId="urn:microsoft.com/office/officeart/2018/2/layout/IconVerticalSolidList"/>
    <dgm:cxn modelId="{D2876DA8-EEC8-4BDF-9A68-5AF82397A227}" type="presParOf" srcId="{0C538423-E734-4643-9111-E9F2C67CFE07}" destId="{5B9CF054-9249-474A-AC8E-45F3775A4C70}" srcOrd="0" destOrd="0" presId="urn:microsoft.com/office/officeart/2018/2/layout/IconVerticalSolidList"/>
    <dgm:cxn modelId="{F90B9284-2618-40A5-A4E4-7C3A04381737}" type="presParOf" srcId="{0C538423-E734-4643-9111-E9F2C67CFE07}" destId="{02C05DFE-2B39-4888-9CE9-AB0B185062EA}" srcOrd="1" destOrd="0" presId="urn:microsoft.com/office/officeart/2018/2/layout/IconVerticalSolidList"/>
    <dgm:cxn modelId="{23E3A0F6-42E2-42BC-90B3-DD8022D2F8CA}" type="presParOf" srcId="{0C538423-E734-4643-9111-E9F2C67CFE07}" destId="{6E81DEE6-AE53-4A72-8F06-33D08AD8D5DC}" srcOrd="2" destOrd="0" presId="urn:microsoft.com/office/officeart/2018/2/layout/IconVerticalSolidList"/>
    <dgm:cxn modelId="{FA9CC45C-7A5C-4499-935F-64C066930A02}" type="presParOf" srcId="{0C538423-E734-4643-9111-E9F2C67CFE07}" destId="{66FD65DB-778B-4D5D-B66F-43D9B77B5FCD}" srcOrd="3" destOrd="0" presId="urn:microsoft.com/office/officeart/2018/2/layout/IconVerticalSolidList"/>
    <dgm:cxn modelId="{0C3E1EFC-61AE-451A-AA46-30DD8750D11F}" type="presParOf" srcId="{0CE16C9B-2F8C-4311-846B-C55D1952D73E}" destId="{0FCF0730-6C79-4816-A2B9-1DFCDF7C063B}" srcOrd="7" destOrd="0" presId="urn:microsoft.com/office/officeart/2018/2/layout/IconVerticalSolidList"/>
    <dgm:cxn modelId="{16F584F7-BAAB-4010-98EA-C3FDE18125F8}" type="presParOf" srcId="{0CE16C9B-2F8C-4311-846B-C55D1952D73E}" destId="{B4CD5F1D-829F-4540-B906-C0E2C1254A46}" srcOrd="8" destOrd="0" presId="urn:microsoft.com/office/officeart/2018/2/layout/IconVerticalSolidList"/>
    <dgm:cxn modelId="{94E2F723-9605-4F86-BA78-A5DA60E68443}" type="presParOf" srcId="{B4CD5F1D-829F-4540-B906-C0E2C1254A46}" destId="{F186384A-B516-45AD-A90F-7D252DCA54DE}" srcOrd="0" destOrd="0" presId="urn:microsoft.com/office/officeart/2018/2/layout/IconVerticalSolidList"/>
    <dgm:cxn modelId="{E4A32B91-D26B-4458-A673-B2E786559C32}" type="presParOf" srcId="{B4CD5F1D-829F-4540-B906-C0E2C1254A46}" destId="{3161E56D-74A0-43CB-9293-E8BB5CB4A108}" srcOrd="1" destOrd="0" presId="urn:microsoft.com/office/officeart/2018/2/layout/IconVerticalSolidList"/>
    <dgm:cxn modelId="{0F7488E3-828A-422E-A9E1-D75D1DBF5D32}" type="presParOf" srcId="{B4CD5F1D-829F-4540-B906-C0E2C1254A46}" destId="{01113A03-F407-44E8-814D-CF77B507B810}" srcOrd="2" destOrd="0" presId="urn:microsoft.com/office/officeart/2018/2/layout/IconVerticalSolidList"/>
    <dgm:cxn modelId="{CA7C1A04-0434-4C6C-88D4-0D230228C5A5}" type="presParOf" srcId="{B4CD5F1D-829F-4540-B906-C0E2C1254A46}" destId="{39218A0D-4BB0-4974-B42C-2CFEB629EE59}" srcOrd="3" destOrd="0" presId="urn:microsoft.com/office/officeart/2018/2/layout/IconVerticalSolidList"/>
    <dgm:cxn modelId="{48FFAA52-F549-40F6-8020-7502418E5C47}" type="presParOf" srcId="{0CE16C9B-2F8C-4311-846B-C55D1952D73E}" destId="{93C7817E-33D1-430C-9708-C2072DCBA587}" srcOrd="9" destOrd="0" presId="urn:microsoft.com/office/officeart/2018/2/layout/IconVerticalSolidList"/>
    <dgm:cxn modelId="{CCDC4E86-F45B-4725-9A50-8D35EC1FC6C1}" type="presParOf" srcId="{0CE16C9B-2F8C-4311-846B-C55D1952D73E}" destId="{850A87C7-48B0-4D9A-9EEE-3928EE7574BB}" srcOrd="10" destOrd="0" presId="urn:microsoft.com/office/officeart/2018/2/layout/IconVerticalSolidList"/>
    <dgm:cxn modelId="{FB1F7C5A-621A-476F-8309-D70A9FE9D362}" type="presParOf" srcId="{850A87C7-48B0-4D9A-9EEE-3928EE7574BB}" destId="{57450F24-AAA5-473D-BB69-052E04111106}" srcOrd="0" destOrd="0" presId="urn:microsoft.com/office/officeart/2018/2/layout/IconVerticalSolidList"/>
    <dgm:cxn modelId="{78217742-8075-43BB-A586-73DCACB7796E}" type="presParOf" srcId="{850A87C7-48B0-4D9A-9EEE-3928EE7574BB}" destId="{1C32AD58-CF5D-4F7A-B884-1AD5EF35D933}" srcOrd="1" destOrd="0" presId="urn:microsoft.com/office/officeart/2018/2/layout/IconVerticalSolidList"/>
    <dgm:cxn modelId="{F3AC0D1B-0405-4439-BEE6-623F19546BC3}" type="presParOf" srcId="{850A87C7-48B0-4D9A-9EEE-3928EE7574BB}" destId="{0FA2D2D4-C073-4DF1-A86F-1FA9C92A2E2F}" srcOrd="2" destOrd="0" presId="urn:microsoft.com/office/officeart/2018/2/layout/IconVerticalSolidList"/>
    <dgm:cxn modelId="{4B2EF02C-CA1E-4280-901F-3A4DDB629F79}" type="presParOf" srcId="{850A87C7-48B0-4D9A-9EEE-3928EE7574BB}" destId="{E5ACF961-C092-43CC-80D5-6D747C2E4E1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54A3F1-BE23-42C2-92C4-58665461C2A9}">
      <dsp:nvSpPr>
        <dsp:cNvPr id="0" name=""/>
        <dsp:cNvSpPr/>
      </dsp:nvSpPr>
      <dsp:spPr>
        <a:xfrm>
          <a:off x="0" y="402"/>
          <a:ext cx="7470648" cy="941645"/>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6FD3BBC-A674-42A4-B5E8-559E61E12214}">
      <dsp:nvSpPr>
        <dsp:cNvPr id="0" name=""/>
        <dsp:cNvSpPr/>
      </dsp:nvSpPr>
      <dsp:spPr>
        <a:xfrm>
          <a:off x="284847" y="212272"/>
          <a:ext cx="517904" cy="5179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1FAE084-C8DC-4320-BDA5-4D8903D90C07}">
      <dsp:nvSpPr>
        <dsp:cNvPr id="0" name=""/>
        <dsp:cNvSpPr/>
      </dsp:nvSpPr>
      <dsp:spPr>
        <a:xfrm>
          <a:off x="1087600" y="402"/>
          <a:ext cx="6383047" cy="9416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657" tIns="99657" rIns="99657" bIns="99657" numCol="1" spcCol="1270" anchor="ctr" anchorCtr="0">
          <a:noAutofit/>
        </a:bodyPr>
        <a:lstStyle/>
        <a:p>
          <a:pPr marL="0" lvl="0" indent="0" algn="l" defTabSz="622300">
            <a:lnSpc>
              <a:spcPct val="90000"/>
            </a:lnSpc>
            <a:spcBef>
              <a:spcPct val="0"/>
            </a:spcBef>
            <a:spcAft>
              <a:spcPct val="35000"/>
            </a:spcAft>
            <a:buNone/>
          </a:pPr>
          <a:r>
            <a:rPr lang="en-US" sz="1400" kern="1200"/>
            <a:t>RC Cybersecurity's critical needs for regulatory compliance are multifaceted, requiring a tailored approach that extends beyond general frameworks like NIST and ISO/IEC 27000-series.</a:t>
          </a:r>
        </a:p>
      </dsp:txBody>
      <dsp:txXfrm>
        <a:off x="1087600" y="402"/>
        <a:ext cx="6383047" cy="941645"/>
      </dsp:txXfrm>
    </dsp:sp>
    <dsp:sp modelId="{6AB9AFB0-2942-4D13-9758-D52664FFA9E2}">
      <dsp:nvSpPr>
        <dsp:cNvPr id="0" name=""/>
        <dsp:cNvSpPr/>
      </dsp:nvSpPr>
      <dsp:spPr>
        <a:xfrm>
          <a:off x="0" y="1177458"/>
          <a:ext cx="7470648" cy="941645"/>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FFDB26F-37E9-4674-A778-99FCE54D7740}">
      <dsp:nvSpPr>
        <dsp:cNvPr id="0" name=""/>
        <dsp:cNvSpPr/>
      </dsp:nvSpPr>
      <dsp:spPr>
        <a:xfrm>
          <a:off x="284847" y="1389329"/>
          <a:ext cx="517904" cy="51790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A0368B4-81BF-4D57-A536-EDBE8313BFDC}">
      <dsp:nvSpPr>
        <dsp:cNvPr id="0" name=""/>
        <dsp:cNvSpPr/>
      </dsp:nvSpPr>
      <dsp:spPr>
        <a:xfrm>
          <a:off x="1087600" y="1177458"/>
          <a:ext cx="6383047" cy="9416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657" tIns="99657" rIns="99657" bIns="99657" numCol="1" spcCol="1270" anchor="ctr" anchorCtr="0">
          <a:noAutofit/>
        </a:bodyPr>
        <a:lstStyle/>
        <a:p>
          <a:pPr marL="0" lvl="0" indent="0" algn="l" defTabSz="622300">
            <a:lnSpc>
              <a:spcPct val="90000"/>
            </a:lnSpc>
            <a:spcBef>
              <a:spcPct val="0"/>
            </a:spcBef>
            <a:spcAft>
              <a:spcPct val="35000"/>
            </a:spcAft>
            <a:buNone/>
          </a:pPr>
          <a:r>
            <a:rPr lang="en-US" sz="1400" kern="1200"/>
            <a:t>NIST Cybersecurity Framework (CSF) provides a comprehensive, risk-based approach to cybersecurity management. It offers a flexible structure applicable across industries, focusing on core functions: Identify, Protect, Detect, Respond, and Recover. While foundational, it's often a baseline.</a:t>
          </a:r>
        </a:p>
      </dsp:txBody>
      <dsp:txXfrm>
        <a:off x="1087600" y="1177458"/>
        <a:ext cx="6383047" cy="941645"/>
      </dsp:txXfrm>
    </dsp:sp>
    <dsp:sp modelId="{BA4A5669-D66F-4652-A16F-C57D26498B80}">
      <dsp:nvSpPr>
        <dsp:cNvPr id="0" name=""/>
        <dsp:cNvSpPr/>
      </dsp:nvSpPr>
      <dsp:spPr>
        <a:xfrm>
          <a:off x="0" y="2354515"/>
          <a:ext cx="7470648" cy="941645"/>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CAB26FB-AC6E-4B7A-B520-BA3E6691D077}">
      <dsp:nvSpPr>
        <dsp:cNvPr id="0" name=""/>
        <dsp:cNvSpPr/>
      </dsp:nvSpPr>
      <dsp:spPr>
        <a:xfrm>
          <a:off x="284847" y="2566385"/>
          <a:ext cx="517904" cy="51790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BADC067-52B0-4F98-B682-A3D33D3A9A7B}">
      <dsp:nvSpPr>
        <dsp:cNvPr id="0" name=""/>
        <dsp:cNvSpPr/>
      </dsp:nvSpPr>
      <dsp:spPr>
        <a:xfrm>
          <a:off x="1087600" y="2354515"/>
          <a:ext cx="6383047" cy="9416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657" tIns="99657" rIns="99657" bIns="99657" numCol="1" spcCol="1270" anchor="ctr" anchorCtr="0">
          <a:noAutofit/>
        </a:bodyPr>
        <a:lstStyle/>
        <a:p>
          <a:pPr marL="0" lvl="0" indent="0" algn="l" defTabSz="622300">
            <a:lnSpc>
              <a:spcPct val="90000"/>
            </a:lnSpc>
            <a:spcBef>
              <a:spcPct val="0"/>
            </a:spcBef>
            <a:spcAft>
              <a:spcPct val="35000"/>
            </a:spcAft>
            <a:buNone/>
          </a:pPr>
          <a:r>
            <a:rPr lang="en-US" sz="1400" kern="1200"/>
            <a:t>ISO/IEC 27000-series, particularly ISO 27001, establishes requirements for an Information Security Management System (ISMS). It emphasizes a systematic approach to managing sensitive company information, focusing on risk assessment, policies, and continuous improvement of the ISMS.</a:t>
          </a:r>
        </a:p>
      </dsp:txBody>
      <dsp:txXfrm>
        <a:off x="1087600" y="2354515"/>
        <a:ext cx="6383047" cy="94164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03B7FA-3F6E-4D42-BF50-C694409E9172}">
      <dsp:nvSpPr>
        <dsp:cNvPr id="0" name=""/>
        <dsp:cNvSpPr/>
      </dsp:nvSpPr>
      <dsp:spPr>
        <a:xfrm>
          <a:off x="0" y="2976"/>
          <a:ext cx="7470648" cy="67176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6481704-F576-432F-9D69-3AFE3460EA89}">
      <dsp:nvSpPr>
        <dsp:cNvPr id="0" name=""/>
        <dsp:cNvSpPr/>
      </dsp:nvSpPr>
      <dsp:spPr>
        <a:xfrm>
          <a:off x="203209" y="154124"/>
          <a:ext cx="369833" cy="36947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3BA2C5F-D138-4EB5-BEC8-EF09CD504724}">
      <dsp:nvSpPr>
        <dsp:cNvPr id="0" name=""/>
        <dsp:cNvSpPr/>
      </dsp:nvSpPr>
      <dsp:spPr>
        <a:xfrm>
          <a:off x="776252" y="2976"/>
          <a:ext cx="6682441" cy="6927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317" tIns="73317" rIns="73317" bIns="73317" numCol="1" spcCol="1270" anchor="ctr" anchorCtr="0">
          <a:noAutofit/>
        </a:bodyPr>
        <a:lstStyle/>
        <a:p>
          <a:pPr marL="0" lvl="0" indent="0" algn="l" defTabSz="622300">
            <a:lnSpc>
              <a:spcPct val="90000"/>
            </a:lnSpc>
            <a:spcBef>
              <a:spcPct val="0"/>
            </a:spcBef>
            <a:spcAft>
              <a:spcPct val="35000"/>
            </a:spcAft>
            <a:buNone/>
          </a:pPr>
          <a:r>
            <a:rPr lang="en-US" sz="1400" kern="1200"/>
            <a:t>Prioritizing Organizational Efforts, Business Needs, and Outcomes:</a:t>
          </a:r>
        </a:p>
      </dsp:txBody>
      <dsp:txXfrm>
        <a:off x="776252" y="2976"/>
        <a:ext cx="6682441" cy="692759"/>
      </dsp:txXfrm>
    </dsp:sp>
    <dsp:sp modelId="{48B0C825-878F-4853-BA65-A7AC228D4999}">
      <dsp:nvSpPr>
        <dsp:cNvPr id="0" name=""/>
        <dsp:cNvSpPr/>
      </dsp:nvSpPr>
      <dsp:spPr>
        <a:xfrm>
          <a:off x="0" y="868926"/>
          <a:ext cx="7470648" cy="67176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2345351-1B07-4320-BE77-E91222FC8A8E}">
      <dsp:nvSpPr>
        <dsp:cNvPr id="0" name=""/>
        <dsp:cNvSpPr/>
      </dsp:nvSpPr>
      <dsp:spPr>
        <a:xfrm>
          <a:off x="203209" y="1020074"/>
          <a:ext cx="369833" cy="36947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0D47CA7-2EF1-4041-804C-1AAB50BA271E}">
      <dsp:nvSpPr>
        <dsp:cNvPr id="0" name=""/>
        <dsp:cNvSpPr/>
      </dsp:nvSpPr>
      <dsp:spPr>
        <a:xfrm>
          <a:off x="776252" y="868926"/>
          <a:ext cx="6682441" cy="6927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317" tIns="73317" rIns="73317" bIns="73317" numCol="1" spcCol="1270" anchor="ctr" anchorCtr="0">
          <a:noAutofit/>
        </a:bodyPr>
        <a:lstStyle/>
        <a:p>
          <a:pPr marL="0" lvl="0" indent="0" algn="l" defTabSz="622300">
            <a:lnSpc>
              <a:spcPct val="90000"/>
            </a:lnSpc>
            <a:spcBef>
              <a:spcPct val="0"/>
            </a:spcBef>
            <a:spcAft>
              <a:spcPct val="35000"/>
            </a:spcAft>
            <a:buNone/>
          </a:pPr>
          <a:r>
            <a:rPr lang="en-US" sz="1400" kern="1200"/>
            <a:t>Identify Core Business Objectives: What are RC Cybersecurity's primary services and mission? Align cybersecurity efforts directly with protecting these core functions.</a:t>
          </a:r>
        </a:p>
      </dsp:txBody>
      <dsp:txXfrm>
        <a:off x="776252" y="868926"/>
        <a:ext cx="6682441" cy="692759"/>
      </dsp:txXfrm>
    </dsp:sp>
    <dsp:sp modelId="{D7FF413C-9203-46B2-880B-56B959823654}">
      <dsp:nvSpPr>
        <dsp:cNvPr id="0" name=""/>
        <dsp:cNvSpPr/>
      </dsp:nvSpPr>
      <dsp:spPr>
        <a:xfrm>
          <a:off x="0" y="1734876"/>
          <a:ext cx="7470648" cy="67176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23E958-9C5C-4383-9D93-7D5BE7A4EF29}">
      <dsp:nvSpPr>
        <dsp:cNvPr id="0" name=""/>
        <dsp:cNvSpPr/>
      </dsp:nvSpPr>
      <dsp:spPr>
        <a:xfrm>
          <a:off x="203209" y="1886024"/>
          <a:ext cx="369833" cy="36947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CCC5942-B48A-4BF0-A689-56E71AC83C52}">
      <dsp:nvSpPr>
        <dsp:cNvPr id="0" name=""/>
        <dsp:cNvSpPr/>
      </dsp:nvSpPr>
      <dsp:spPr>
        <a:xfrm>
          <a:off x="776252" y="1734876"/>
          <a:ext cx="6682441" cy="6927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317" tIns="73317" rIns="73317" bIns="73317" numCol="1" spcCol="1270" anchor="ctr" anchorCtr="0">
          <a:noAutofit/>
        </a:bodyPr>
        <a:lstStyle/>
        <a:p>
          <a:pPr marL="0" lvl="0" indent="0" algn="l" defTabSz="622300">
            <a:lnSpc>
              <a:spcPct val="90000"/>
            </a:lnSpc>
            <a:spcBef>
              <a:spcPct val="0"/>
            </a:spcBef>
            <a:spcAft>
              <a:spcPct val="35000"/>
            </a:spcAft>
            <a:buNone/>
          </a:pPr>
          <a:r>
            <a:rPr lang="en-US" sz="1400" kern="1200"/>
            <a:t>Regulatory Mapping: Determine which regulations are most applicable based on RC Cybersecurity's operations and data handling. Map specific regulatory requirements to the NIST CSF functions or ISO 27001 controls.</a:t>
          </a:r>
        </a:p>
      </dsp:txBody>
      <dsp:txXfrm>
        <a:off x="776252" y="1734876"/>
        <a:ext cx="6682441" cy="692759"/>
      </dsp:txXfrm>
    </dsp:sp>
    <dsp:sp modelId="{D34CC363-3DBA-4CF3-AA19-B4A003736410}">
      <dsp:nvSpPr>
        <dsp:cNvPr id="0" name=""/>
        <dsp:cNvSpPr/>
      </dsp:nvSpPr>
      <dsp:spPr>
        <a:xfrm>
          <a:off x="0" y="2600826"/>
          <a:ext cx="7470648" cy="67176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5842AE7-70EA-42A9-95CB-CE0706D48C52}">
      <dsp:nvSpPr>
        <dsp:cNvPr id="0" name=""/>
        <dsp:cNvSpPr/>
      </dsp:nvSpPr>
      <dsp:spPr>
        <a:xfrm>
          <a:off x="203209" y="2751974"/>
          <a:ext cx="369833" cy="36947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134805D-F6E6-4372-8B2E-16A3F7E8952E}">
      <dsp:nvSpPr>
        <dsp:cNvPr id="0" name=""/>
        <dsp:cNvSpPr/>
      </dsp:nvSpPr>
      <dsp:spPr>
        <a:xfrm>
          <a:off x="776252" y="2600826"/>
          <a:ext cx="6682441" cy="6927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317" tIns="73317" rIns="73317" bIns="73317" numCol="1" spcCol="1270" anchor="ctr" anchorCtr="0">
          <a:noAutofit/>
        </a:bodyPr>
        <a:lstStyle/>
        <a:p>
          <a:pPr marL="0" lvl="0" indent="0" algn="l" defTabSz="622300">
            <a:lnSpc>
              <a:spcPct val="90000"/>
            </a:lnSpc>
            <a:spcBef>
              <a:spcPct val="0"/>
            </a:spcBef>
            <a:spcAft>
              <a:spcPct val="35000"/>
            </a:spcAft>
            <a:buNone/>
          </a:pPr>
          <a:r>
            <a:rPr lang="en-US" sz="1400" kern="1200"/>
            <a:t>Risk Assessment: Conduct a thorough risk assessment to identify the most significant threats and vulnerabilities, considering the specific data types handled (e.g., cardholder data, PHI, financial data) and the regulatory impact of a breach.</a:t>
          </a:r>
        </a:p>
      </dsp:txBody>
      <dsp:txXfrm>
        <a:off x="776252" y="2600826"/>
        <a:ext cx="6682441" cy="69275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2728F7-A81A-4B7F-BAA2-E57CD6206633}">
      <dsp:nvSpPr>
        <dsp:cNvPr id="0" name=""/>
        <dsp:cNvSpPr/>
      </dsp:nvSpPr>
      <dsp:spPr>
        <a:xfrm>
          <a:off x="0" y="2675"/>
          <a:ext cx="7470648" cy="290534"/>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8AC318B-3D04-4F71-96BE-7C0DE54F8EA5}">
      <dsp:nvSpPr>
        <dsp:cNvPr id="0" name=""/>
        <dsp:cNvSpPr/>
      </dsp:nvSpPr>
      <dsp:spPr>
        <a:xfrm>
          <a:off x="87886" y="68045"/>
          <a:ext cx="159950" cy="15979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4888E9A-2506-42CA-80F6-8A16A0D554FB}">
      <dsp:nvSpPr>
        <dsp:cNvPr id="0" name=""/>
        <dsp:cNvSpPr/>
      </dsp:nvSpPr>
      <dsp:spPr>
        <a:xfrm>
          <a:off x="335723" y="2675"/>
          <a:ext cx="7044780" cy="453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8044" tIns="48044" rIns="48044" bIns="48044" numCol="1" spcCol="1270" anchor="ctr" anchorCtr="0">
          <a:noAutofit/>
        </a:bodyPr>
        <a:lstStyle/>
        <a:p>
          <a:pPr marL="0" lvl="0" indent="0" algn="l" defTabSz="622300">
            <a:lnSpc>
              <a:spcPct val="90000"/>
            </a:lnSpc>
            <a:spcBef>
              <a:spcPct val="0"/>
            </a:spcBef>
            <a:spcAft>
              <a:spcPct val="35000"/>
            </a:spcAft>
            <a:buNone/>
          </a:pPr>
          <a:r>
            <a:rPr lang="en-US" sz="1400" kern="1200"/>
            <a:t>Prioritize Controls: Based on the risk assessment and regulatory mapping, prioritize the implementation of controls that address the highest risks and most critical compliance requirements. For example:</a:t>
          </a:r>
        </a:p>
      </dsp:txBody>
      <dsp:txXfrm>
        <a:off x="335723" y="2675"/>
        <a:ext cx="7044780" cy="453960"/>
      </dsp:txXfrm>
    </dsp:sp>
    <dsp:sp modelId="{AE9014A4-1BF2-48FA-BABA-12B91EEB6259}">
      <dsp:nvSpPr>
        <dsp:cNvPr id="0" name=""/>
        <dsp:cNvSpPr/>
      </dsp:nvSpPr>
      <dsp:spPr>
        <a:xfrm>
          <a:off x="0" y="570125"/>
          <a:ext cx="7470648" cy="290534"/>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6190C0D-EFCB-4517-92D8-44E327E00111}">
      <dsp:nvSpPr>
        <dsp:cNvPr id="0" name=""/>
        <dsp:cNvSpPr/>
      </dsp:nvSpPr>
      <dsp:spPr>
        <a:xfrm>
          <a:off x="87886" y="635495"/>
          <a:ext cx="159950" cy="15979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52ED24B-01B8-4FBD-A166-42045AF809BC}">
      <dsp:nvSpPr>
        <dsp:cNvPr id="0" name=""/>
        <dsp:cNvSpPr/>
      </dsp:nvSpPr>
      <dsp:spPr>
        <a:xfrm>
          <a:off x="335723" y="570125"/>
          <a:ext cx="7044780" cy="453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8044" tIns="48044" rIns="48044" bIns="48044" numCol="1" spcCol="1270" anchor="ctr" anchorCtr="0">
          <a:noAutofit/>
        </a:bodyPr>
        <a:lstStyle/>
        <a:p>
          <a:pPr marL="0" lvl="0" indent="0" algn="l" defTabSz="622300">
            <a:lnSpc>
              <a:spcPct val="90000"/>
            </a:lnSpc>
            <a:spcBef>
              <a:spcPct val="0"/>
            </a:spcBef>
            <a:spcAft>
              <a:spcPct val="35000"/>
            </a:spcAft>
            <a:buNone/>
          </a:pPr>
          <a:r>
            <a:rPr lang="en-US" sz="1400" kern="1200"/>
            <a:t>If handling payment data, PCI DSS controls for cardholder data protection would be paramount.</a:t>
          </a:r>
        </a:p>
      </dsp:txBody>
      <dsp:txXfrm>
        <a:off x="335723" y="570125"/>
        <a:ext cx="7044780" cy="453960"/>
      </dsp:txXfrm>
    </dsp:sp>
    <dsp:sp modelId="{3B9863E2-DE74-4026-905F-CE05121013C6}">
      <dsp:nvSpPr>
        <dsp:cNvPr id="0" name=""/>
        <dsp:cNvSpPr/>
      </dsp:nvSpPr>
      <dsp:spPr>
        <a:xfrm>
          <a:off x="0" y="1137576"/>
          <a:ext cx="7470648" cy="290534"/>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042F034-5C26-4EAC-B09C-F62B5E65E6B2}">
      <dsp:nvSpPr>
        <dsp:cNvPr id="0" name=""/>
        <dsp:cNvSpPr/>
      </dsp:nvSpPr>
      <dsp:spPr>
        <a:xfrm>
          <a:off x="87886" y="1202946"/>
          <a:ext cx="159950" cy="15979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13E8CE4-CEC4-4700-8253-BF155B008AA7}">
      <dsp:nvSpPr>
        <dsp:cNvPr id="0" name=""/>
        <dsp:cNvSpPr/>
      </dsp:nvSpPr>
      <dsp:spPr>
        <a:xfrm>
          <a:off x="335723" y="1137576"/>
          <a:ext cx="7044780" cy="453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8044" tIns="48044" rIns="48044" bIns="48044" numCol="1" spcCol="1270" anchor="ctr" anchorCtr="0">
          <a:noAutofit/>
        </a:bodyPr>
        <a:lstStyle/>
        <a:p>
          <a:pPr marL="0" lvl="0" indent="0" algn="l" defTabSz="622300">
            <a:lnSpc>
              <a:spcPct val="90000"/>
            </a:lnSpc>
            <a:spcBef>
              <a:spcPct val="0"/>
            </a:spcBef>
            <a:spcAft>
              <a:spcPct val="35000"/>
            </a:spcAft>
            <a:buNone/>
          </a:pPr>
          <a:r>
            <a:rPr lang="en-US" sz="1400" kern="1200"/>
            <a:t>If handling health data, HIPAA's technical and administrative safeguards for PHI would take precedence.</a:t>
          </a:r>
        </a:p>
      </dsp:txBody>
      <dsp:txXfrm>
        <a:off x="335723" y="1137576"/>
        <a:ext cx="7044780" cy="453960"/>
      </dsp:txXfrm>
    </dsp:sp>
    <dsp:sp modelId="{5B9CF054-9249-474A-AC8E-45F3775A4C70}">
      <dsp:nvSpPr>
        <dsp:cNvPr id="0" name=""/>
        <dsp:cNvSpPr/>
      </dsp:nvSpPr>
      <dsp:spPr>
        <a:xfrm>
          <a:off x="0" y="1705026"/>
          <a:ext cx="7470648" cy="290534"/>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2C05DFE-2B39-4888-9CE9-AB0B185062EA}">
      <dsp:nvSpPr>
        <dsp:cNvPr id="0" name=""/>
        <dsp:cNvSpPr/>
      </dsp:nvSpPr>
      <dsp:spPr>
        <a:xfrm>
          <a:off x="87886" y="1770396"/>
          <a:ext cx="159950" cy="15979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6FD65DB-778B-4D5D-B66F-43D9B77B5FCD}">
      <dsp:nvSpPr>
        <dsp:cNvPr id="0" name=""/>
        <dsp:cNvSpPr/>
      </dsp:nvSpPr>
      <dsp:spPr>
        <a:xfrm>
          <a:off x="335723" y="1705026"/>
          <a:ext cx="7044780" cy="453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8044" tIns="48044" rIns="48044" bIns="48044" numCol="1" spcCol="1270" anchor="ctr" anchorCtr="0">
          <a:noAutofit/>
        </a:bodyPr>
        <a:lstStyle/>
        <a:p>
          <a:pPr marL="0" lvl="0" indent="0" algn="l" defTabSz="622300">
            <a:lnSpc>
              <a:spcPct val="90000"/>
            </a:lnSpc>
            <a:spcBef>
              <a:spcPct val="0"/>
            </a:spcBef>
            <a:spcAft>
              <a:spcPct val="35000"/>
            </a:spcAft>
            <a:buNone/>
          </a:pPr>
          <a:r>
            <a:rPr lang="en-US" sz="1400" kern="1200"/>
            <a:t>For financial reporting, SOX-related controls ensuring data integrity are critical.</a:t>
          </a:r>
        </a:p>
      </dsp:txBody>
      <dsp:txXfrm>
        <a:off x="335723" y="1705026"/>
        <a:ext cx="7044780" cy="453960"/>
      </dsp:txXfrm>
    </dsp:sp>
    <dsp:sp modelId="{F186384A-B516-45AD-A90F-7D252DCA54DE}">
      <dsp:nvSpPr>
        <dsp:cNvPr id="0" name=""/>
        <dsp:cNvSpPr/>
      </dsp:nvSpPr>
      <dsp:spPr>
        <a:xfrm>
          <a:off x="0" y="2272477"/>
          <a:ext cx="7470648" cy="290534"/>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161E56D-74A0-43CB-9293-E8BB5CB4A108}">
      <dsp:nvSpPr>
        <dsp:cNvPr id="0" name=""/>
        <dsp:cNvSpPr/>
      </dsp:nvSpPr>
      <dsp:spPr>
        <a:xfrm>
          <a:off x="87886" y="2337847"/>
          <a:ext cx="159950" cy="15979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9218A0D-4BB0-4974-B42C-2CFEB629EE59}">
      <dsp:nvSpPr>
        <dsp:cNvPr id="0" name=""/>
        <dsp:cNvSpPr/>
      </dsp:nvSpPr>
      <dsp:spPr>
        <a:xfrm>
          <a:off x="335723" y="2272477"/>
          <a:ext cx="7044780" cy="453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8044" tIns="48044" rIns="48044" bIns="48044" numCol="1" spcCol="1270" anchor="ctr" anchorCtr="0">
          <a:noAutofit/>
        </a:bodyPr>
        <a:lstStyle/>
        <a:p>
          <a:pPr marL="0" lvl="0" indent="0" algn="l" defTabSz="622300">
            <a:lnSpc>
              <a:spcPct val="90000"/>
            </a:lnSpc>
            <a:spcBef>
              <a:spcPct val="0"/>
            </a:spcBef>
            <a:spcAft>
              <a:spcPct val="35000"/>
            </a:spcAft>
            <a:buNone/>
          </a:pPr>
          <a:r>
            <a:rPr lang="en-US" sz="1400" kern="1200"/>
            <a:t>Leverage Frameworks: Use NIST CSF and ISO 27001 as overarching management systems to ensure a structured, continuous approach. These frameworks help organize the implementation of specific controls required by PCI DSS, HIPAA, SOX, and GLBA.</a:t>
          </a:r>
        </a:p>
      </dsp:txBody>
      <dsp:txXfrm>
        <a:off x="335723" y="2272477"/>
        <a:ext cx="7044780" cy="453960"/>
      </dsp:txXfrm>
    </dsp:sp>
    <dsp:sp modelId="{57450F24-AAA5-473D-BB69-052E04111106}">
      <dsp:nvSpPr>
        <dsp:cNvPr id="0" name=""/>
        <dsp:cNvSpPr/>
      </dsp:nvSpPr>
      <dsp:spPr>
        <a:xfrm>
          <a:off x="0" y="2839927"/>
          <a:ext cx="7470648" cy="290534"/>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C32AD58-CF5D-4F7A-B884-1AD5EF35D933}">
      <dsp:nvSpPr>
        <dsp:cNvPr id="0" name=""/>
        <dsp:cNvSpPr/>
      </dsp:nvSpPr>
      <dsp:spPr>
        <a:xfrm>
          <a:off x="87886" y="2905297"/>
          <a:ext cx="159950" cy="159794"/>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5ACF961-C092-43CC-80D5-6D747C2E4E12}">
      <dsp:nvSpPr>
        <dsp:cNvPr id="0" name=""/>
        <dsp:cNvSpPr/>
      </dsp:nvSpPr>
      <dsp:spPr>
        <a:xfrm>
          <a:off x="335723" y="2839927"/>
          <a:ext cx="7044780" cy="453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8044" tIns="48044" rIns="48044" bIns="48044" numCol="1" spcCol="1270" anchor="ctr" anchorCtr="0">
          <a:noAutofit/>
        </a:bodyPr>
        <a:lstStyle/>
        <a:p>
          <a:pPr marL="0" lvl="0" indent="0" algn="l" defTabSz="622300">
            <a:lnSpc>
              <a:spcPct val="90000"/>
            </a:lnSpc>
            <a:spcBef>
              <a:spcPct val="0"/>
            </a:spcBef>
            <a:spcAft>
              <a:spcPct val="35000"/>
            </a:spcAft>
            <a:buNone/>
          </a:pPr>
          <a:r>
            <a:rPr lang="en-US" sz="1400" kern="1200"/>
            <a:t>Continuous Monitoring and Improvement: Establish processes for ongoing monitoring of compliance and security posture, and for continuously improving the cybersecurity program based on new threats, regulatory changes, and business needs.</a:t>
          </a:r>
        </a:p>
      </dsp:txBody>
      <dsp:txXfrm>
        <a:off x="335723" y="2839927"/>
        <a:ext cx="7044780" cy="45396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8B30D67-EB7C-4323-A6AB-20071C4FCC2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B26DD94-0E47-FE33-5C0F-9E497B99BEF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3433F7E-3633-4FA3-974D-CA21FB24834F}" type="datetimeFigureOut">
              <a:rPr lang="en-US" smtClean="0"/>
              <a:t>9/10/2025</a:t>
            </a:fld>
            <a:endParaRPr lang="en-US"/>
          </a:p>
        </p:txBody>
      </p:sp>
      <p:sp>
        <p:nvSpPr>
          <p:cNvPr id="4" name="Footer Placeholder 3">
            <a:extLst>
              <a:ext uri="{FF2B5EF4-FFF2-40B4-BE49-F238E27FC236}">
                <a16:creationId xmlns:a16="http://schemas.microsoft.com/office/drawing/2014/main" id="{B9636FF0-1B83-FCD7-197D-6F6CBEA8FE0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AA88305-7C09-5A95-A84B-C7CEA8D00FA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6482836-E43C-41FF-A11B-3D8AB6E68FC7}" type="slidenum">
              <a:rPr lang="en-US" smtClean="0"/>
              <a:t>‹#›</a:t>
            </a:fld>
            <a:endParaRPr lang="en-US"/>
          </a:p>
        </p:txBody>
      </p:sp>
    </p:spTree>
    <p:extLst>
      <p:ext uri="{BB962C8B-B14F-4D97-AF65-F5344CB8AC3E}">
        <p14:creationId xmlns:p14="http://schemas.microsoft.com/office/powerpoint/2010/main" val="38009817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45F7B4-7442-4021-9F1E-8BC3C363C892}" type="datetimeFigureOut">
              <a:rPr lang="en-US" noProof="0" smtClean="0"/>
              <a:t>9/10/2025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CDE012-9E2E-4477-8B5C-4E7D4E9BCBA6}" type="slidenum">
              <a:rPr lang="en-US" noProof="0" smtClean="0"/>
              <a:t>‹#›</a:t>
            </a:fld>
            <a:endParaRPr lang="en-US" noProof="0" dirty="0"/>
          </a:p>
        </p:txBody>
      </p:sp>
    </p:spTree>
    <p:extLst>
      <p:ext uri="{BB962C8B-B14F-4D97-AF65-F5344CB8AC3E}">
        <p14:creationId xmlns:p14="http://schemas.microsoft.com/office/powerpoint/2010/main" val="7393859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CDE012-9E2E-4477-8B5C-4E7D4E9BCBA6}" type="slidenum">
              <a:rPr lang="en-US" smtClean="0"/>
              <a:t>1</a:t>
            </a:fld>
            <a:endParaRPr lang="en-US"/>
          </a:p>
        </p:txBody>
      </p:sp>
    </p:spTree>
    <p:extLst>
      <p:ext uri="{BB962C8B-B14F-4D97-AF65-F5344CB8AC3E}">
        <p14:creationId xmlns:p14="http://schemas.microsoft.com/office/powerpoint/2010/main" val="14981925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ECDE012-9E2E-4477-8B5C-4E7D4E9BCBA6}" type="slidenum">
              <a:rPr lang="en-US" noProof="0" smtClean="0"/>
              <a:t>2</a:t>
            </a:fld>
            <a:endParaRPr lang="en-US" noProof="0"/>
          </a:p>
        </p:txBody>
      </p:sp>
    </p:spTree>
    <p:extLst>
      <p:ext uri="{BB962C8B-B14F-4D97-AF65-F5344CB8AC3E}">
        <p14:creationId xmlns:p14="http://schemas.microsoft.com/office/powerpoint/2010/main" val="20324392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ECDE012-9E2E-4477-8B5C-4E7D4E9BCBA6}" type="slidenum">
              <a:rPr lang="en-US" noProof="0" smtClean="0"/>
              <a:t>3</a:t>
            </a:fld>
            <a:endParaRPr lang="en-US" noProof="0"/>
          </a:p>
        </p:txBody>
      </p:sp>
    </p:spTree>
    <p:extLst>
      <p:ext uri="{BB962C8B-B14F-4D97-AF65-F5344CB8AC3E}">
        <p14:creationId xmlns:p14="http://schemas.microsoft.com/office/powerpoint/2010/main" val="16731309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E52A32-8677-BD6F-C04E-F7D3FA956C8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E05E7DC-3101-03BE-3A9B-DA3D01635CC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0631141-DB79-E018-8268-29D2E2FE58A6}"/>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AFC8F52D-87DA-7977-0421-562CD4869595}"/>
              </a:ext>
            </a:extLst>
          </p:cNvPr>
          <p:cNvSpPr>
            <a:spLocks noGrp="1"/>
          </p:cNvSpPr>
          <p:nvPr>
            <p:ph type="sldNum" sz="quarter" idx="5"/>
          </p:nvPr>
        </p:nvSpPr>
        <p:spPr/>
        <p:txBody>
          <a:bodyPr/>
          <a:lstStyle/>
          <a:p>
            <a:fld id="{DECDE012-9E2E-4477-8B5C-4E7D4E9BCBA6}" type="slidenum">
              <a:rPr lang="en-US" noProof="0" smtClean="0"/>
              <a:t>4</a:t>
            </a:fld>
            <a:endParaRPr lang="en-US" noProof="0"/>
          </a:p>
        </p:txBody>
      </p:sp>
    </p:spTree>
    <p:extLst>
      <p:ext uri="{BB962C8B-B14F-4D97-AF65-F5344CB8AC3E}">
        <p14:creationId xmlns:p14="http://schemas.microsoft.com/office/powerpoint/2010/main" val="28818696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8C1F4F-0C7E-18B3-C2DC-0353D6C3C7B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1DE121C-33EE-39A2-FE51-1352C630367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F5DDB79-A2CC-E0CD-104A-FC2C770EFCCA}"/>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17162A76-4F7D-03E1-C8B3-45A9A121638F}"/>
              </a:ext>
            </a:extLst>
          </p:cNvPr>
          <p:cNvSpPr>
            <a:spLocks noGrp="1"/>
          </p:cNvSpPr>
          <p:nvPr>
            <p:ph type="sldNum" sz="quarter" idx="5"/>
          </p:nvPr>
        </p:nvSpPr>
        <p:spPr/>
        <p:txBody>
          <a:bodyPr/>
          <a:lstStyle/>
          <a:p>
            <a:fld id="{DECDE012-9E2E-4477-8B5C-4E7D4E9BCBA6}" type="slidenum">
              <a:rPr lang="en-US" noProof="0" smtClean="0"/>
              <a:t>5</a:t>
            </a:fld>
            <a:endParaRPr lang="en-US" noProof="0"/>
          </a:p>
        </p:txBody>
      </p:sp>
    </p:spTree>
    <p:extLst>
      <p:ext uri="{BB962C8B-B14F-4D97-AF65-F5344CB8AC3E}">
        <p14:creationId xmlns:p14="http://schemas.microsoft.com/office/powerpoint/2010/main" val="22979232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329846-1CB2-9548-8559-D11B5EC1C07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462CE1B-89AB-E523-ABE1-70A1BFCD90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C353997-CECE-3AAB-FECD-125C8B841399}"/>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9E6AE2DE-2879-9D86-660D-A189A474C303}"/>
              </a:ext>
            </a:extLst>
          </p:cNvPr>
          <p:cNvSpPr>
            <a:spLocks noGrp="1"/>
          </p:cNvSpPr>
          <p:nvPr>
            <p:ph type="sldNum" sz="quarter" idx="5"/>
          </p:nvPr>
        </p:nvSpPr>
        <p:spPr/>
        <p:txBody>
          <a:bodyPr/>
          <a:lstStyle/>
          <a:p>
            <a:fld id="{DECDE012-9E2E-4477-8B5C-4E7D4E9BCBA6}" type="slidenum">
              <a:rPr lang="en-US" noProof="0" smtClean="0"/>
              <a:t>6</a:t>
            </a:fld>
            <a:endParaRPr lang="en-US" noProof="0"/>
          </a:p>
        </p:txBody>
      </p:sp>
    </p:spTree>
    <p:extLst>
      <p:ext uri="{BB962C8B-B14F-4D97-AF65-F5344CB8AC3E}">
        <p14:creationId xmlns:p14="http://schemas.microsoft.com/office/powerpoint/2010/main" val="15327020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839040-A3EE-A043-4CEF-4DC7841AF92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C6058C4-B792-7045-B9F7-6B2C916DA6B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170C53D-1ED5-82B3-2EB3-358D04D667CC}"/>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E4B38A1A-C41A-19F6-4DDD-87FC405B76E4}"/>
              </a:ext>
            </a:extLst>
          </p:cNvPr>
          <p:cNvSpPr>
            <a:spLocks noGrp="1"/>
          </p:cNvSpPr>
          <p:nvPr>
            <p:ph type="sldNum" sz="quarter" idx="5"/>
          </p:nvPr>
        </p:nvSpPr>
        <p:spPr/>
        <p:txBody>
          <a:bodyPr/>
          <a:lstStyle/>
          <a:p>
            <a:fld id="{DECDE012-9E2E-4477-8B5C-4E7D4E9BCBA6}" type="slidenum">
              <a:rPr lang="en-US" noProof="0" smtClean="0"/>
              <a:t>7</a:t>
            </a:fld>
            <a:endParaRPr lang="en-US" noProof="0"/>
          </a:p>
        </p:txBody>
      </p:sp>
    </p:spTree>
    <p:extLst>
      <p:ext uri="{BB962C8B-B14F-4D97-AF65-F5344CB8AC3E}">
        <p14:creationId xmlns:p14="http://schemas.microsoft.com/office/powerpoint/2010/main" val="21655996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B8029-33F3-9414-AD10-00871D91AA5D}"/>
              </a:ext>
            </a:extLst>
          </p:cNvPr>
          <p:cNvSpPr>
            <a:spLocks noGrp="1"/>
          </p:cNvSpPr>
          <p:nvPr>
            <p:ph type="ctrTitle"/>
          </p:nvPr>
        </p:nvSpPr>
        <p:spPr>
          <a:xfrm>
            <a:off x="2267712" y="1408176"/>
            <a:ext cx="6400800" cy="2387600"/>
          </a:xfrm>
        </p:spPr>
        <p:txBody>
          <a:bodyPr anchor="t">
            <a:normAutofit/>
          </a:bodyPr>
          <a:lstStyle>
            <a:lvl1pPr algn="l">
              <a:lnSpc>
                <a:spcPct val="80000"/>
              </a:lnSpc>
              <a:defRPr sz="7200" cap="all" baseline="0">
                <a:solidFill>
                  <a:schemeClr val="bg1"/>
                </a:solidFill>
              </a:defRPr>
            </a:lvl1pPr>
          </a:lstStyle>
          <a:p>
            <a:r>
              <a:rPr lang="en-US" dirty="0"/>
              <a:t>Click to edit Master title style</a:t>
            </a:r>
            <a:endParaRPr lang="en-PK" dirty="0"/>
          </a:p>
        </p:txBody>
      </p:sp>
      <p:sp>
        <p:nvSpPr>
          <p:cNvPr id="3" name="Subtitle 2">
            <a:extLst>
              <a:ext uri="{FF2B5EF4-FFF2-40B4-BE49-F238E27FC236}">
                <a16:creationId xmlns:a16="http://schemas.microsoft.com/office/drawing/2014/main" id="{4F32B008-64B6-378D-9C5D-DCC8DFEBC69E}"/>
              </a:ext>
            </a:extLst>
          </p:cNvPr>
          <p:cNvSpPr>
            <a:spLocks noGrp="1"/>
          </p:cNvSpPr>
          <p:nvPr>
            <p:ph type="subTitle" idx="1"/>
          </p:nvPr>
        </p:nvSpPr>
        <p:spPr>
          <a:xfrm>
            <a:off x="3867912" y="5047488"/>
            <a:ext cx="5486400" cy="384048"/>
          </a:xfrm>
        </p:spPr>
        <p:txBody>
          <a:bodyPr/>
          <a:lstStyle>
            <a:lvl1pPr marL="0" indent="0" algn="l">
              <a:lnSpc>
                <a:spcPct val="80000"/>
              </a:lnSpc>
              <a:spcBef>
                <a:spcPts val="0"/>
              </a:spcBef>
              <a:buNone/>
              <a:defRPr sz="2400" b="1">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K"/>
          </a:p>
        </p:txBody>
      </p:sp>
      <p:grpSp>
        <p:nvGrpSpPr>
          <p:cNvPr id="7" name="Group 6">
            <a:extLst>
              <a:ext uri="{FF2B5EF4-FFF2-40B4-BE49-F238E27FC236}">
                <a16:creationId xmlns:a16="http://schemas.microsoft.com/office/drawing/2014/main" id="{15444BA9-47A2-8EBA-F11F-AF833CBC1FB6}"/>
              </a:ext>
            </a:extLst>
          </p:cNvPr>
          <p:cNvGrpSpPr/>
          <p:nvPr userDrawn="1"/>
        </p:nvGrpSpPr>
        <p:grpSpPr>
          <a:xfrm>
            <a:off x="3979533" y="5801746"/>
            <a:ext cx="8221703" cy="0"/>
            <a:chOff x="3733800" y="5539861"/>
            <a:chExt cx="8221703" cy="0"/>
          </a:xfrm>
        </p:grpSpPr>
        <p:cxnSp>
          <p:nvCxnSpPr>
            <p:cNvPr id="8" name="Straight Connector 7">
              <a:extLst>
                <a:ext uri="{FF2B5EF4-FFF2-40B4-BE49-F238E27FC236}">
                  <a16:creationId xmlns:a16="http://schemas.microsoft.com/office/drawing/2014/main" id="{F7C7E957-5A54-C6BB-DBCA-B0A579E99122}"/>
                </a:ext>
              </a:extLst>
            </p:cNvPr>
            <p:cNvCxnSpPr>
              <a:cxnSpLocks/>
            </p:cNvCxnSpPr>
            <p:nvPr/>
          </p:nvCxnSpPr>
          <p:spPr>
            <a:xfrm>
              <a:off x="3733800" y="5539861"/>
              <a:ext cx="6054153"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75792F5-3B57-83E5-2E85-1B67A64BF570}"/>
                </a:ext>
              </a:extLst>
            </p:cNvPr>
            <p:cNvCxnSpPr>
              <a:cxnSpLocks/>
            </p:cNvCxnSpPr>
            <p:nvPr/>
          </p:nvCxnSpPr>
          <p:spPr>
            <a:xfrm>
              <a:off x="9783803" y="5539861"/>
              <a:ext cx="2171700" cy="0"/>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806385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DACF6E0F-D722-BAD9-C6AD-9A11DAE47EC0}"/>
              </a:ext>
            </a:extLst>
          </p:cNvPr>
          <p:cNvSpPr>
            <a:spLocks noGrp="1"/>
          </p:cNvSpPr>
          <p:nvPr>
            <p:ph type="ftr" sz="quarter" idx="11"/>
          </p:nvPr>
        </p:nvSpPr>
        <p:spPr/>
        <p:txBody>
          <a:bodyPr/>
          <a:lstStyle/>
          <a:p>
            <a:r>
              <a:rPr lang="en-US" noProof="0"/>
              <a:t>Presentation title</a:t>
            </a:r>
          </a:p>
        </p:txBody>
      </p:sp>
      <p:sp>
        <p:nvSpPr>
          <p:cNvPr id="7" name="Slide Number Placeholder 6">
            <a:extLst>
              <a:ext uri="{FF2B5EF4-FFF2-40B4-BE49-F238E27FC236}">
                <a16:creationId xmlns:a16="http://schemas.microsoft.com/office/drawing/2014/main" id="{61160B7A-B490-F67E-2740-38CA3A987691}"/>
              </a:ext>
            </a:extLst>
          </p:cNvPr>
          <p:cNvSpPr>
            <a:spLocks noGrp="1"/>
          </p:cNvSpPr>
          <p:nvPr>
            <p:ph type="sldNum" sz="quarter" idx="12"/>
          </p:nvPr>
        </p:nvSpPr>
        <p:spPr/>
        <p:txBody>
          <a:bodyPr/>
          <a:lstStyle/>
          <a:p>
            <a:fld id="{5BFCF61C-3B18-4C03-8326-CC3B32D710C9}" type="slidenum">
              <a:rPr lang="en-US" noProof="0" smtClean="0"/>
              <a:t>‹#›</a:t>
            </a:fld>
            <a:endParaRPr lang="en-US" noProof="0"/>
          </a:p>
        </p:txBody>
      </p:sp>
      <p:sp>
        <p:nvSpPr>
          <p:cNvPr id="8" name="Title 1">
            <a:extLst>
              <a:ext uri="{FF2B5EF4-FFF2-40B4-BE49-F238E27FC236}">
                <a16:creationId xmlns:a16="http://schemas.microsoft.com/office/drawing/2014/main" id="{814A6C9A-83F0-5E94-8A5B-89CB08282C38}"/>
              </a:ext>
            </a:extLst>
          </p:cNvPr>
          <p:cNvSpPr>
            <a:spLocks noGrp="1"/>
          </p:cNvSpPr>
          <p:nvPr>
            <p:ph type="title"/>
          </p:nvPr>
        </p:nvSpPr>
        <p:spPr>
          <a:xfrm>
            <a:off x="2295144" y="1463040"/>
            <a:ext cx="7498080" cy="704088"/>
          </a:xfrm>
        </p:spPr>
        <p:txBody>
          <a:bodyPr/>
          <a:lstStyle>
            <a:lvl1pPr>
              <a:defRPr sz="5000"/>
            </a:lvl1pPr>
          </a:lstStyle>
          <a:p>
            <a:r>
              <a:rPr lang="en-US" noProof="0"/>
              <a:t>Click to edit Master title style</a:t>
            </a:r>
          </a:p>
        </p:txBody>
      </p:sp>
      <p:grpSp>
        <p:nvGrpSpPr>
          <p:cNvPr id="9" name="Group 8">
            <a:extLst>
              <a:ext uri="{FF2B5EF4-FFF2-40B4-BE49-F238E27FC236}">
                <a16:creationId xmlns:a16="http://schemas.microsoft.com/office/drawing/2014/main" id="{52784B99-8374-AA22-4161-578F9BF77E2B}"/>
              </a:ext>
            </a:extLst>
          </p:cNvPr>
          <p:cNvGrpSpPr/>
          <p:nvPr userDrawn="1"/>
        </p:nvGrpSpPr>
        <p:grpSpPr>
          <a:xfrm>
            <a:off x="2400300" y="2535841"/>
            <a:ext cx="9801127" cy="821"/>
            <a:chOff x="2286319" y="5546299"/>
            <a:chExt cx="9801127" cy="903"/>
          </a:xfrm>
        </p:grpSpPr>
        <p:cxnSp>
          <p:nvCxnSpPr>
            <p:cNvPr id="10" name="Straight Connector 9">
              <a:extLst>
                <a:ext uri="{FF2B5EF4-FFF2-40B4-BE49-F238E27FC236}">
                  <a16:creationId xmlns:a16="http://schemas.microsoft.com/office/drawing/2014/main" id="{F0F45B19-145D-7398-7A64-A88B28251AAD}"/>
                </a:ext>
              </a:extLst>
            </p:cNvPr>
            <p:cNvCxnSpPr>
              <a:cxnSpLocks/>
            </p:cNvCxnSpPr>
            <p:nvPr/>
          </p:nvCxnSpPr>
          <p:spPr>
            <a:xfrm>
              <a:off x="2286319" y="5546299"/>
              <a:ext cx="7391400" cy="0"/>
            </a:xfrm>
            <a:prstGeom prst="line">
              <a:avLst/>
            </a:prstGeom>
            <a:ln w="571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0029EB3C-D7BA-1FCE-3158-8F1116C6F5BE}"/>
                </a:ext>
              </a:extLst>
            </p:cNvPr>
            <p:cNvCxnSpPr>
              <a:cxnSpLocks/>
            </p:cNvCxnSpPr>
            <p:nvPr/>
          </p:nvCxnSpPr>
          <p:spPr>
            <a:xfrm>
              <a:off x="9676016" y="5547202"/>
              <a:ext cx="2411430"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12" name="Text Placeholder 10">
            <a:extLst>
              <a:ext uri="{FF2B5EF4-FFF2-40B4-BE49-F238E27FC236}">
                <a16:creationId xmlns:a16="http://schemas.microsoft.com/office/drawing/2014/main" id="{F8F78388-68BC-0124-C243-36D5B5DC78E6}"/>
              </a:ext>
            </a:extLst>
          </p:cNvPr>
          <p:cNvSpPr>
            <a:spLocks noGrp="1"/>
          </p:cNvSpPr>
          <p:nvPr>
            <p:ph type="body" sz="quarter" idx="13"/>
          </p:nvPr>
        </p:nvSpPr>
        <p:spPr>
          <a:xfrm>
            <a:off x="2322576" y="2971800"/>
            <a:ext cx="4828032" cy="490538"/>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3" name="Text Placeholder 10">
            <a:extLst>
              <a:ext uri="{FF2B5EF4-FFF2-40B4-BE49-F238E27FC236}">
                <a16:creationId xmlns:a16="http://schemas.microsoft.com/office/drawing/2014/main" id="{D7FBEF6F-7749-849E-36C5-CC056F30711F}"/>
              </a:ext>
            </a:extLst>
          </p:cNvPr>
          <p:cNvSpPr>
            <a:spLocks noGrp="1"/>
          </p:cNvSpPr>
          <p:nvPr>
            <p:ph type="body" sz="quarter" idx="14"/>
          </p:nvPr>
        </p:nvSpPr>
        <p:spPr>
          <a:xfrm>
            <a:off x="2322576" y="4443984"/>
            <a:ext cx="4828032" cy="490538"/>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8A350182-DD59-73E2-C20A-4B5FE6715444}"/>
              </a:ext>
            </a:extLst>
          </p:cNvPr>
          <p:cNvSpPr>
            <a:spLocks noGrp="1"/>
          </p:cNvSpPr>
          <p:nvPr>
            <p:ph type="body" sz="quarter" idx="15"/>
          </p:nvPr>
        </p:nvSpPr>
        <p:spPr>
          <a:xfrm>
            <a:off x="2020824" y="3401568"/>
            <a:ext cx="8379220" cy="975260"/>
          </a:xfrm>
        </p:spPr>
        <p:txBody>
          <a:bodyPr numCol="2" spcCol="91440"/>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5" name="Text Placeholder 13">
            <a:extLst>
              <a:ext uri="{FF2B5EF4-FFF2-40B4-BE49-F238E27FC236}">
                <a16:creationId xmlns:a16="http://schemas.microsoft.com/office/drawing/2014/main" id="{5E14A588-A920-9AE0-A268-A008EAF6FCBA}"/>
              </a:ext>
            </a:extLst>
          </p:cNvPr>
          <p:cNvSpPr>
            <a:spLocks noGrp="1"/>
          </p:cNvSpPr>
          <p:nvPr>
            <p:ph type="body" sz="quarter" idx="16"/>
          </p:nvPr>
        </p:nvSpPr>
        <p:spPr>
          <a:xfrm>
            <a:off x="2020824" y="4901184"/>
            <a:ext cx="8379220" cy="975260"/>
          </a:xfrm>
        </p:spPr>
        <p:txBody>
          <a:bodyPr numCol="2" spcCol="91440"/>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Tree>
    <p:extLst>
      <p:ext uri="{BB962C8B-B14F-4D97-AF65-F5344CB8AC3E}">
        <p14:creationId xmlns:p14="http://schemas.microsoft.com/office/powerpoint/2010/main" val="17890225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ree Content">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DACF6E0F-D722-BAD9-C6AD-9A11DAE47EC0}"/>
              </a:ext>
            </a:extLst>
          </p:cNvPr>
          <p:cNvSpPr>
            <a:spLocks noGrp="1"/>
          </p:cNvSpPr>
          <p:nvPr>
            <p:ph type="ftr" sz="quarter" idx="11"/>
          </p:nvPr>
        </p:nvSpPr>
        <p:spPr/>
        <p:txBody>
          <a:bodyPr/>
          <a:lstStyle/>
          <a:p>
            <a:r>
              <a:rPr lang="en-US" dirty="0"/>
              <a:t>Presentation title</a:t>
            </a:r>
            <a:endParaRPr lang="en-PK"/>
          </a:p>
        </p:txBody>
      </p:sp>
      <p:sp>
        <p:nvSpPr>
          <p:cNvPr id="7" name="Slide Number Placeholder 6">
            <a:extLst>
              <a:ext uri="{FF2B5EF4-FFF2-40B4-BE49-F238E27FC236}">
                <a16:creationId xmlns:a16="http://schemas.microsoft.com/office/drawing/2014/main" id="{61160B7A-B490-F67E-2740-38CA3A987691}"/>
              </a:ext>
            </a:extLst>
          </p:cNvPr>
          <p:cNvSpPr>
            <a:spLocks noGrp="1"/>
          </p:cNvSpPr>
          <p:nvPr>
            <p:ph type="sldNum" sz="quarter" idx="12"/>
          </p:nvPr>
        </p:nvSpPr>
        <p:spPr/>
        <p:txBody>
          <a:bodyPr/>
          <a:lstStyle/>
          <a:p>
            <a:fld id="{5BFCF61C-3B18-4C03-8326-CC3B32D710C9}" type="slidenum">
              <a:rPr lang="en-US" noProof="0" smtClean="0"/>
              <a:t>‹#›</a:t>
            </a:fld>
            <a:endParaRPr lang="en-US" noProof="0"/>
          </a:p>
        </p:txBody>
      </p:sp>
      <p:sp>
        <p:nvSpPr>
          <p:cNvPr id="8" name="Title 1">
            <a:extLst>
              <a:ext uri="{FF2B5EF4-FFF2-40B4-BE49-F238E27FC236}">
                <a16:creationId xmlns:a16="http://schemas.microsoft.com/office/drawing/2014/main" id="{814A6C9A-83F0-5E94-8A5B-89CB08282C38}"/>
              </a:ext>
            </a:extLst>
          </p:cNvPr>
          <p:cNvSpPr>
            <a:spLocks noGrp="1"/>
          </p:cNvSpPr>
          <p:nvPr>
            <p:ph type="title"/>
          </p:nvPr>
        </p:nvSpPr>
        <p:spPr>
          <a:xfrm>
            <a:off x="603504" y="1463040"/>
            <a:ext cx="10871708" cy="704088"/>
          </a:xfrm>
        </p:spPr>
        <p:txBody>
          <a:bodyPr/>
          <a:lstStyle>
            <a:lvl1pPr>
              <a:defRPr sz="5000"/>
            </a:lvl1pPr>
          </a:lstStyle>
          <a:p>
            <a:r>
              <a:rPr lang="en-US" dirty="0"/>
              <a:t>Click to edit Master title style</a:t>
            </a:r>
            <a:endParaRPr lang="en-PK" dirty="0"/>
          </a:p>
        </p:txBody>
      </p:sp>
      <p:sp>
        <p:nvSpPr>
          <p:cNvPr id="12" name="Text Placeholder 10">
            <a:extLst>
              <a:ext uri="{FF2B5EF4-FFF2-40B4-BE49-F238E27FC236}">
                <a16:creationId xmlns:a16="http://schemas.microsoft.com/office/drawing/2014/main" id="{F8F78388-68BC-0124-C243-36D5B5DC78E6}"/>
              </a:ext>
            </a:extLst>
          </p:cNvPr>
          <p:cNvSpPr>
            <a:spLocks noGrp="1"/>
          </p:cNvSpPr>
          <p:nvPr>
            <p:ph type="body" sz="quarter" idx="13"/>
          </p:nvPr>
        </p:nvSpPr>
        <p:spPr>
          <a:xfrm>
            <a:off x="649224" y="2980944"/>
            <a:ext cx="3282696" cy="1106424"/>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13" name="Text Placeholder 10">
            <a:extLst>
              <a:ext uri="{FF2B5EF4-FFF2-40B4-BE49-F238E27FC236}">
                <a16:creationId xmlns:a16="http://schemas.microsoft.com/office/drawing/2014/main" id="{D7FBEF6F-7749-849E-36C5-CC056F30711F}"/>
              </a:ext>
            </a:extLst>
          </p:cNvPr>
          <p:cNvSpPr>
            <a:spLocks noGrp="1"/>
          </p:cNvSpPr>
          <p:nvPr>
            <p:ph type="body" sz="quarter" idx="14"/>
          </p:nvPr>
        </p:nvSpPr>
        <p:spPr>
          <a:xfrm>
            <a:off x="4334256" y="2980944"/>
            <a:ext cx="3282696" cy="1106424"/>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14" name="Text Placeholder 13">
            <a:extLst>
              <a:ext uri="{FF2B5EF4-FFF2-40B4-BE49-F238E27FC236}">
                <a16:creationId xmlns:a16="http://schemas.microsoft.com/office/drawing/2014/main" id="{8A350182-DD59-73E2-C20A-4B5FE6715444}"/>
              </a:ext>
            </a:extLst>
          </p:cNvPr>
          <p:cNvSpPr>
            <a:spLocks noGrp="1"/>
          </p:cNvSpPr>
          <p:nvPr>
            <p:ph type="body" sz="quarter" idx="15"/>
          </p:nvPr>
        </p:nvSpPr>
        <p:spPr>
          <a:xfrm>
            <a:off x="365760" y="4114800"/>
            <a:ext cx="3282696" cy="975260"/>
          </a:xfrm>
        </p:spPr>
        <p:txBody>
          <a:bodyPr numCol="1" spcCol="91440"/>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5" name="Text Placeholder 13">
            <a:extLst>
              <a:ext uri="{FF2B5EF4-FFF2-40B4-BE49-F238E27FC236}">
                <a16:creationId xmlns:a16="http://schemas.microsoft.com/office/drawing/2014/main" id="{5E14A588-A920-9AE0-A268-A008EAF6FCBA}"/>
              </a:ext>
            </a:extLst>
          </p:cNvPr>
          <p:cNvSpPr>
            <a:spLocks noGrp="1"/>
          </p:cNvSpPr>
          <p:nvPr>
            <p:ph type="body" sz="quarter" idx="16"/>
          </p:nvPr>
        </p:nvSpPr>
        <p:spPr>
          <a:xfrm>
            <a:off x="4005072" y="4114800"/>
            <a:ext cx="3282696" cy="975260"/>
          </a:xfrm>
        </p:spPr>
        <p:txBody>
          <a:bodyPr numCol="1" spcCol="91440"/>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grpSp>
        <p:nvGrpSpPr>
          <p:cNvPr id="16" name="Group 15">
            <a:extLst>
              <a:ext uri="{FF2B5EF4-FFF2-40B4-BE49-F238E27FC236}">
                <a16:creationId xmlns:a16="http://schemas.microsoft.com/office/drawing/2014/main" id="{B8221A12-8B19-605A-2244-2D732269C955}"/>
              </a:ext>
            </a:extLst>
          </p:cNvPr>
          <p:cNvGrpSpPr/>
          <p:nvPr userDrawn="1"/>
        </p:nvGrpSpPr>
        <p:grpSpPr>
          <a:xfrm>
            <a:off x="716788" y="2527173"/>
            <a:ext cx="10758424" cy="1564"/>
            <a:chOff x="2792270" y="5541172"/>
            <a:chExt cx="11391900" cy="158"/>
          </a:xfrm>
        </p:grpSpPr>
        <p:cxnSp>
          <p:nvCxnSpPr>
            <p:cNvPr id="17" name="Straight Connector 16">
              <a:extLst>
                <a:ext uri="{FF2B5EF4-FFF2-40B4-BE49-F238E27FC236}">
                  <a16:creationId xmlns:a16="http://schemas.microsoft.com/office/drawing/2014/main" id="{A86C500B-5A93-298F-7CEF-ED445452E460}"/>
                </a:ext>
              </a:extLst>
            </p:cNvPr>
            <p:cNvCxnSpPr>
              <a:cxnSpLocks/>
            </p:cNvCxnSpPr>
            <p:nvPr/>
          </p:nvCxnSpPr>
          <p:spPr>
            <a:xfrm>
              <a:off x="2792270" y="5541172"/>
              <a:ext cx="6760464" cy="0"/>
            </a:xfrm>
            <a:prstGeom prst="line">
              <a:avLst/>
            </a:prstGeom>
            <a:ln w="571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7A559BC-EF4A-29D4-CF56-6425516A5D91}"/>
                </a:ext>
              </a:extLst>
            </p:cNvPr>
            <p:cNvCxnSpPr>
              <a:cxnSpLocks/>
            </p:cNvCxnSpPr>
            <p:nvPr/>
          </p:nvCxnSpPr>
          <p:spPr>
            <a:xfrm>
              <a:off x="9552734" y="5541330"/>
              <a:ext cx="4631436"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19" name="Text Placeholder 10">
            <a:extLst>
              <a:ext uri="{FF2B5EF4-FFF2-40B4-BE49-F238E27FC236}">
                <a16:creationId xmlns:a16="http://schemas.microsoft.com/office/drawing/2014/main" id="{D2D34186-8505-57AE-F518-0C83BF1C06C9}"/>
              </a:ext>
            </a:extLst>
          </p:cNvPr>
          <p:cNvSpPr>
            <a:spLocks noGrp="1"/>
          </p:cNvSpPr>
          <p:nvPr>
            <p:ph type="body" sz="quarter" idx="17"/>
          </p:nvPr>
        </p:nvSpPr>
        <p:spPr>
          <a:xfrm>
            <a:off x="8266176" y="2980944"/>
            <a:ext cx="3282696" cy="1106424"/>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20" name="Text Placeholder 13">
            <a:extLst>
              <a:ext uri="{FF2B5EF4-FFF2-40B4-BE49-F238E27FC236}">
                <a16:creationId xmlns:a16="http://schemas.microsoft.com/office/drawing/2014/main" id="{ABE767DA-9D93-94AD-D34D-2B8A51A76645}"/>
              </a:ext>
            </a:extLst>
          </p:cNvPr>
          <p:cNvSpPr>
            <a:spLocks noGrp="1"/>
          </p:cNvSpPr>
          <p:nvPr>
            <p:ph type="body" sz="quarter" idx="18"/>
          </p:nvPr>
        </p:nvSpPr>
        <p:spPr>
          <a:xfrm>
            <a:off x="7973568" y="4114800"/>
            <a:ext cx="3282696" cy="975260"/>
          </a:xfrm>
        </p:spPr>
        <p:txBody>
          <a:bodyPr numCol="1" spcCol="91440"/>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1814756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6"/>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AE86B75-C16C-C033-D27D-FF84EFB71131}"/>
              </a:ext>
            </a:extLst>
          </p:cNvPr>
          <p:cNvSpPr/>
          <p:nvPr userDrawn="1"/>
        </p:nvSpPr>
        <p:spPr>
          <a:xfrm>
            <a:off x="0" y="0"/>
            <a:ext cx="100203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E31443F-EAC2-06D1-A3D1-D73510EAF2A3}"/>
              </a:ext>
            </a:extLst>
          </p:cNvPr>
          <p:cNvSpPr>
            <a:spLocks noGrp="1"/>
          </p:cNvSpPr>
          <p:nvPr>
            <p:ph type="title"/>
          </p:nvPr>
        </p:nvSpPr>
        <p:spPr>
          <a:xfrm>
            <a:off x="2313432" y="1426464"/>
            <a:ext cx="6675120" cy="1702816"/>
          </a:xfrm>
        </p:spPr>
        <p:txBody>
          <a:bodyPr anchor="t"/>
          <a:lstStyle>
            <a:lvl1pPr>
              <a:lnSpc>
                <a:spcPct val="80000"/>
              </a:lnSpc>
              <a:defRPr sz="7200" cap="all" baseline="0">
                <a:solidFill>
                  <a:schemeClr val="bg1"/>
                </a:solidFill>
              </a:defRPr>
            </a:lvl1pPr>
          </a:lstStyle>
          <a:p>
            <a:r>
              <a:rPr lang="en-US" dirty="0"/>
              <a:t>Click to edit Master title style</a:t>
            </a:r>
          </a:p>
        </p:txBody>
      </p:sp>
      <p:grpSp>
        <p:nvGrpSpPr>
          <p:cNvPr id="7" name="Group 6">
            <a:extLst>
              <a:ext uri="{FF2B5EF4-FFF2-40B4-BE49-F238E27FC236}">
                <a16:creationId xmlns:a16="http://schemas.microsoft.com/office/drawing/2014/main" id="{D80535FC-1B0E-C4EB-FE55-190522219FEA}"/>
              </a:ext>
            </a:extLst>
          </p:cNvPr>
          <p:cNvGrpSpPr/>
          <p:nvPr userDrawn="1"/>
        </p:nvGrpSpPr>
        <p:grpSpPr>
          <a:xfrm>
            <a:off x="3979533" y="5799270"/>
            <a:ext cx="8212467" cy="0"/>
            <a:chOff x="3733800" y="5537385"/>
            <a:chExt cx="8212467" cy="0"/>
          </a:xfrm>
        </p:grpSpPr>
        <p:cxnSp>
          <p:nvCxnSpPr>
            <p:cNvPr id="8" name="Straight Connector 7">
              <a:extLst>
                <a:ext uri="{FF2B5EF4-FFF2-40B4-BE49-F238E27FC236}">
                  <a16:creationId xmlns:a16="http://schemas.microsoft.com/office/drawing/2014/main" id="{9CA6B206-18E0-06D2-958F-E859A1428A57}"/>
                </a:ext>
              </a:extLst>
            </p:cNvPr>
            <p:cNvCxnSpPr>
              <a:cxnSpLocks/>
            </p:cNvCxnSpPr>
            <p:nvPr/>
          </p:nvCxnSpPr>
          <p:spPr>
            <a:xfrm>
              <a:off x="3733800" y="5537385"/>
              <a:ext cx="6054153"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447EEA7-F856-F6C0-18DD-5D37FD51D45B}"/>
                </a:ext>
              </a:extLst>
            </p:cNvPr>
            <p:cNvCxnSpPr>
              <a:cxnSpLocks/>
            </p:cNvCxnSpPr>
            <p:nvPr/>
          </p:nvCxnSpPr>
          <p:spPr>
            <a:xfrm>
              <a:off x="9774567" y="5537385"/>
              <a:ext cx="2171700"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11" name="Text Placeholder 10">
            <a:extLst>
              <a:ext uri="{FF2B5EF4-FFF2-40B4-BE49-F238E27FC236}">
                <a16:creationId xmlns:a16="http://schemas.microsoft.com/office/drawing/2014/main" id="{A9C909AE-4D54-F197-103E-29E9C2597F56}"/>
              </a:ext>
            </a:extLst>
          </p:cNvPr>
          <p:cNvSpPr>
            <a:spLocks noGrp="1"/>
          </p:cNvSpPr>
          <p:nvPr>
            <p:ph type="body" sz="quarter" idx="10"/>
          </p:nvPr>
        </p:nvSpPr>
        <p:spPr>
          <a:xfrm>
            <a:off x="3877056" y="3383280"/>
            <a:ext cx="4754880" cy="2057400"/>
          </a:xfrm>
        </p:spPr>
        <p:txBody>
          <a:bodyPr/>
          <a:lstStyle>
            <a:lvl1pPr marL="0" indent="0">
              <a:lnSpc>
                <a:spcPct val="150000"/>
              </a:lnSpc>
              <a:spcBef>
                <a:spcPts val="0"/>
              </a:spcBef>
              <a:buNone/>
              <a:defRPr sz="2200" b="1">
                <a:solidFill>
                  <a:schemeClr val="bg1"/>
                </a:solidFill>
              </a:defRPr>
            </a:lvl1pPr>
            <a:lvl2pPr marL="0" indent="0">
              <a:lnSpc>
                <a:spcPct val="150000"/>
              </a:lnSpc>
              <a:spcBef>
                <a:spcPts val="0"/>
              </a:spcBef>
              <a:buNone/>
              <a:defRPr sz="2200">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5259683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E6C28C00-D101-DFF8-7E0A-1AEBF0DBE72B}"/>
              </a:ext>
            </a:extLst>
          </p:cNvPr>
          <p:cNvSpPr>
            <a:spLocks noGrp="1"/>
          </p:cNvSpPr>
          <p:nvPr>
            <p:ph type="dt" sz="half" idx="10"/>
          </p:nvPr>
        </p:nvSpPr>
        <p:spPr/>
        <p:txBody>
          <a:bodyPr/>
          <a:lstStyle/>
          <a:p>
            <a:endParaRPr lang="en-US" noProof="0" dirty="0"/>
          </a:p>
        </p:txBody>
      </p:sp>
      <p:sp>
        <p:nvSpPr>
          <p:cNvPr id="4" name="Footer Placeholder 3">
            <a:extLst>
              <a:ext uri="{FF2B5EF4-FFF2-40B4-BE49-F238E27FC236}">
                <a16:creationId xmlns:a16="http://schemas.microsoft.com/office/drawing/2014/main" id="{D74C5F1F-F8B7-6C5F-6A7F-5F8F6128A1C8}"/>
              </a:ext>
            </a:extLst>
          </p:cNvPr>
          <p:cNvSpPr>
            <a:spLocks noGrp="1"/>
          </p:cNvSpPr>
          <p:nvPr>
            <p:ph type="ftr" sz="quarter" idx="11"/>
          </p:nvPr>
        </p:nvSpPr>
        <p:spPr/>
        <p:txBody>
          <a:bodyPr/>
          <a:lstStyle/>
          <a:p>
            <a:r>
              <a:rPr lang="en-US" dirty="0"/>
              <a:t>Presentation title</a:t>
            </a:r>
            <a:endParaRPr lang="en-PK"/>
          </a:p>
        </p:txBody>
      </p:sp>
      <p:sp>
        <p:nvSpPr>
          <p:cNvPr id="5" name="Slide Number Placeholder 4">
            <a:extLst>
              <a:ext uri="{FF2B5EF4-FFF2-40B4-BE49-F238E27FC236}">
                <a16:creationId xmlns:a16="http://schemas.microsoft.com/office/drawing/2014/main" id="{EFD9287E-E726-E0E6-2871-FE77159B5E01}"/>
              </a:ext>
            </a:extLst>
          </p:cNvPr>
          <p:cNvSpPr>
            <a:spLocks noGrp="1"/>
          </p:cNvSpPr>
          <p:nvPr>
            <p:ph type="sldNum" sz="quarter" idx="12"/>
          </p:nvPr>
        </p:nvSpPr>
        <p:spPr/>
        <p:txBody>
          <a:bodyPr/>
          <a:lstStyle/>
          <a:p>
            <a:fld id="{5BFCF61C-3B18-4C03-8326-CC3B32D710C9}" type="slidenum">
              <a:rPr lang="en-US" noProof="0" smtClean="0"/>
              <a:t>‹#›</a:t>
            </a:fld>
            <a:endParaRPr lang="en-US" noProof="0"/>
          </a:p>
        </p:txBody>
      </p:sp>
      <p:sp>
        <p:nvSpPr>
          <p:cNvPr id="6" name="Title 5">
            <a:extLst>
              <a:ext uri="{FF2B5EF4-FFF2-40B4-BE49-F238E27FC236}">
                <a16:creationId xmlns:a16="http://schemas.microsoft.com/office/drawing/2014/main" id="{160592E8-155C-36FA-DA0A-52B23CE8AF5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57633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64B432-06C2-E932-E96F-67CECC2E9658}"/>
              </a:ext>
            </a:extLst>
          </p:cNvPr>
          <p:cNvSpPr>
            <a:spLocks noGrp="1"/>
          </p:cNvSpPr>
          <p:nvPr>
            <p:ph type="dt" sz="half" idx="10"/>
          </p:nvPr>
        </p:nvSpPr>
        <p:spPr/>
        <p:txBody>
          <a:bodyPr/>
          <a:lstStyle/>
          <a:p>
            <a:endParaRPr lang="en-US" noProof="0" dirty="0"/>
          </a:p>
        </p:txBody>
      </p:sp>
      <p:sp>
        <p:nvSpPr>
          <p:cNvPr id="3" name="Footer Placeholder 2">
            <a:extLst>
              <a:ext uri="{FF2B5EF4-FFF2-40B4-BE49-F238E27FC236}">
                <a16:creationId xmlns:a16="http://schemas.microsoft.com/office/drawing/2014/main" id="{7F1F3471-B7F6-01DB-D712-136C1626DFAE}"/>
              </a:ext>
            </a:extLst>
          </p:cNvPr>
          <p:cNvSpPr>
            <a:spLocks noGrp="1"/>
          </p:cNvSpPr>
          <p:nvPr>
            <p:ph type="ftr" sz="quarter" idx="11"/>
          </p:nvPr>
        </p:nvSpPr>
        <p:spPr/>
        <p:txBody>
          <a:bodyPr/>
          <a:lstStyle/>
          <a:p>
            <a:r>
              <a:rPr lang="en-US" dirty="0"/>
              <a:t>Presentation title</a:t>
            </a:r>
            <a:endParaRPr lang="en-PK"/>
          </a:p>
        </p:txBody>
      </p:sp>
      <p:sp>
        <p:nvSpPr>
          <p:cNvPr id="4" name="Slide Number Placeholder 3">
            <a:extLst>
              <a:ext uri="{FF2B5EF4-FFF2-40B4-BE49-F238E27FC236}">
                <a16:creationId xmlns:a16="http://schemas.microsoft.com/office/drawing/2014/main" id="{32C05956-4CA5-988F-7C93-317A88D1202C}"/>
              </a:ext>
            </a:extLst>
          </p:cNvPr>
          <p:cNvSpPr>
            <a:spLocks noGrp="1"/>
          </p:cNvSpPr>
          <p:nvPr>
            <p:ph type="sldNum" sz="quarter" idx="12"/>
          </p:nvPr>
        </p:nvSpPr>
        <p:spPr/>
        <p:txBody>
          <a:bodyPr/>
          <a:lstStyle/>
          <a:p>
            <a:fld id="{5BFCF61C-3B18-4C03-8326-CC3B32D710C9}" type="slidenum">
              <a:rPr lang="en-US" noProof="0" smtClean="0"/>
              <a:t>‹#›</a:t>
            </a:fld>
            <a:endParaRPr lang="en-US" noProof="0"/>
          </a:p>
        </p:txBody>
      </p:sp>
    </p:spTree>
    <p:extLst>
      <p:ext uri="{BB962C8B-B14F-4D97-AF65-F5344CB8AC3E}">
        <p14:creationId xmlns:p14="http://schemas.microsoft.com/office/powerpoint/2010/main" val="18561461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B670E-478C-D301-FCE5-E830024697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Content Placeholder 2">
            <a:extLst>
              <a:ext uri="{FF2B5EF4-FFF2-40B4-BE49-F238E27FC236}">
                <a16:creationId xmlns:a16="http://schemas.microsoft.com/office/drawing/2014/main" id="{283B16CD-30BD-156F-11B4-9CF89A06422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Text Placeholder 3">
            <a:extLst>
              <a:ext uri="{FF2B5EF4-FFF2-40B4-BE49-F238E27FC236}">
                <a16:creationId xmlns:a16="http://schemas.microsoft.com/office/drawing/2014/main" id="{0E3C54B0-9878-1911-8DE9-EC464D2027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6493B1-79A4-1FA9-B462-853856DE870E}"/>
              </a:ext>
            </a:extLst>
          </p:cNvPr>
          <p:cNvSpPr>
            <a:spLocks noGrp="1"/>
          </p:cNvSpPr>
          <p:nvPr>
            <p:ph type="dt" sz="half" idx="10"/>
          </p:nvPr>
        </p:nvSpPr>
        <p:spPr/>
        <p:txBody>
          <a:bodyPr/>
          <a:lstStyle/>
          <a:p>
            <a:endParaRPr lang="en-US" noProof="0" dirty="0"/>
          </a:p>
        </p:txBody>
      </p:sp>
      <p:sp>
        <p:nvSpPr>
          <p:cNvPr id="6" name="Footer Placeholder 5">
            <a:extLst>
              <a:ext uri="{FF2B5EF4-FFF2-40B4-BE49-F238E27FC236}">
                <a16:creationId xmlns:a16="http://schemas.microsoft.com/office/drawing/2014/main" id="{A697EEE8-8F1E-8F14-E2ED-333A1FF24725}"/>
              </a:ext>
            </a:extLst>
          </p:cNvPr>
          <p:cNvSpPr>
            <a:spLocks noGrp="1"/>
          </p:cNvSpPr>
          <p:nvPr>
            <p:ph type="ftr" sz="quarter" idx="11"/>
          </p:nvPr>
        </p:nvSpPr>
        <p:spPr/>
        <p:txBody>
          <a:bodyPr/>
          <a:lstStyle/>
          <a:p>
            <a:r>
              <a:rPr lang="en-US" dirty="0"/>
              <a:t>Presentation title</a:t>
            </a:r>
            <a:endParaRPr lang="en-PK"/>
          </a:p>
        </p:txBody>
      </p:sp>
      <p:sp>
        <p:nvSpPr>
          <p:cNvPr id="7" name="Slide Number Placeholder 6">
            <a:extLst>
              <a:ext uri="{FF2B5EF4-FFF2-40B4-BE49-F238E27FC236}">
                <a16:creationId xmlns:a16="http://schemas.microsoft.com/office/drawing/2014/main" id="{B9DFABEB-B6B7-2591-AE85-265A3F873192}"/>
              </a:ext>
            </a:extLst>
          </p:cNvPr>
          <p:cNvSpPr>
            <a:spLocks noGrp="1"/>
          </p:cNvSpPr>
          <p:nvPr>
            <p:ph type="sldNum" sz="quarter" idx="12"/>
          </p:nvPr>
        </p:nvSpPr>
        <p:spPr/>
        <p:txBody>
          <a:bodyPr/>
          <a:lstStyle/>
          <a:p>
            <a:fld id="{5BFCF61C-3B18-4C03-8326-CC3B32D710C9}" type="slidenum">
              <a:rPr lang="en-US" noProof="0" smtClean="0"/>
              <a:t>‹#›</a:t>
            </a:fld>
            <a:endParaRPr lang="en-US" noProof="0"/>
          </a:p>
        </p:txBody>
      </p:sp>
    </p:spTree>
    <p:extLst>
      <p:ext uri="{BB962C8B-B14F-4D97-AF65-F5344CB8AC3E}">
        <p14:creationId xmlns:p14="http://schemas.microsoft.com/office/powerpoint/2010/main" val="20623095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52A6A-C17E-2616-3199-C8D78E7EE7EC}"/>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
        <p:nvSpPr>
          <p:cNvPr id="3" name="Picture Placeholder 2">
            <a:extLst>
              <a:ext uri="{FF2B5EF4-FFF2-40B4-BE49-F238E27FC236}">
                <a16:creationId xmlns:a16="http://schemas.microsoft.com/office/drawing/2014/main" id="{37705714-E101-08DD-6A13-D561A3EC2C8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noProof="0"/>
          </a:p>
        </p:txBody>
      </p:sp>
      <p:sp>
        <p:nvSpPr>
          <p:cNvPr id="4" name="Text Placeholder 3">
            <a:extLst>
              <a:ext uri="{FF2B5EF4-FFF2-40B4-BE49-F238E27FC236}">
                <a16:creationId xmlns:a16="http://schemas.microsoft.com/office/drawing/2014/main" id="{B16ECB26-D659-5BC3-C669-1B45225D27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a:extLst>
              <a:ext uri="{FF2B5EF4-FFF2-40B4-BE49-F238E27FC236}">
                <a16:creationId xmlns:a16="http://schemas.microsoft.com/office/drawing/2014/main" id="{D4464F27-6C3B-1E36-B1DC-ECB72DCF22AC}"/>
              </a:ext>
            </a:extLst>
          </p:cNvPr>
          <p:cNvSpPr>
            <a:spLocks noGrp="1"/>
          </p:cNvSpPr>
          <p:nvPr>
            <p:ph type="dt" sz="half" idx="10"/>
          </p:nvPr>
        </p:nvSpPr>
        <p:spPr/>
        <p:txBody>
          <a:bodyPr/>
          <a:lstStyle/>
          <a:p>
            <a:endParaRPr lang="en-US" noProof="0"/>
          </a:p>
        </p:txBody>
      </p:sp>
      <p:sp>
        <p:nvSpPr>
          <p:cNvPr id="6" name="Footer Placeholder 5">
            <a:extLst>
              <a:ext uri="{FF2B5EF4-FFF2-40B4-BE49-F238E27FC236}">
                <a16:creationId xmlns:a16="http://schemas.microsoft.com/office/drawing/2014/main" id="{1BC595AB-D292-D355-47CD-748C160B1BD3}"/>
              </a:ext>
            </a:extLst>
          </p:cNvPr>
          <p:cNvSpPr>
            <a:spLocks noGrp="1"/>
          </p:cNvSpPr>
          <p:nvPr>
            <p:ph type="ftr" sz="quarter" idx="11"/>
          </p:nvPr>
        </p:nvSpPr>
        <p:spPr/>
        <p:txBody>
          <a:bodyPr/>
          <a:lstStyle/>
          <a:p>
            <a:r>
              <a:rPr lang="en-US" noProof="0"/>
              <a:t>Presentation title</a:t>
            </a:r>
          </a:p>
        </p:txBody>
      </p:sp>
      <p:sp>
        <p:nvSpPr>
          <p:cNvPr id="7" name="Slide Number Placeholder 6">
            <a:extLst>
              <a:ext uri="{FF2B5EF4-FFF2-40B4-BE49-F238E27FC236}">
                <a16:creationId xmlns:a16="http://schemas.microsoft.com/office/drawing/2014/main" id="{CC1CEE5F-F44A-DD2C-EEC3-D4C76B69D15D}"/>
              </a:ext>
            </a:extLst>
          </p:cNvPr>
          <p:cNvSpPr>
            <a:spLocks noGrp="1"/>
          </p:cNvSpPr>
          <p:nvPr>
            <p:ph type="sldNum" sz="quarter" idx="12"/>
          </p:nvPr>
        </p:nvSpPr>
        <p:spPr/>
        <p:txBody>
          <a:bodyPr/>
          <a:lstStyle/>
          <a:p>
            <a:fld id="{5BFCF61C-3B18-4C03-8326-CC3B32D710C9}" type="slidenum">
              <a:rPr lang="en-US" noProof="0" smtClean="0"/>
              <a:t>‹#›</a:t>
            </a:fld>
            <a:endParaRPr lang="en-US" noProof="0"/>
          </a:p>
        </p:txBody>
      </p:sp>
    </p:spTree>
    <p:extLst>
      <p:ext uri="{BB962C8B-B14F-4D97-AF65-F5344CB8AC3E}">
        <p14:creationId xmlns:p14="http://schemas.microsoft.com/office/powerpoint/2010/main" val="7529389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03BBE-23DC-E951-32B6-0E91B8089184}"/>
              </a:ext>
            </a:extLst>
          </p:cNvPr>
          <p:cNvSpPr>
            <a:spLocks noGrp="1"/>
          </p:cNvSpPr>
          <p:nvPr>
            <p:ph type="title"/>
          </p:nvPr>
        </p:nvSpPr>
        <p:spPr>
          <a:xfrm>
            <a:off x="2295144" y="1463040"/>
            <a:ext cx="7498080" cy="704088"/>
          </a:xfrm>
        </p:spPr>
        <p:txBody>
          <a:bodyPr/>
          <a:lstStyle>
            <a:lvl1pPr>
              <a:defRPr sz="5000"/>
            </a:lvl1pPr>
          </a:lstStyle>
          <a:p>
            <a:r>
              <a:rPr lang="en-US" dirty="0"/>
              <a:t>Click to edit Master title style</a:t>
            </a:r>
            <a:endParaRPr lang="en-PK" dirty="0"/>
          </a:p>
        </p:txBody>
      </p:sp>
      <p:sp>
        <p:nvSpPr>
          <p:cNvPr id="3" name="Content Placeholder 2">
            <a:extLst>
              <a:ext uri="{FF2B5EF4-FFF2-40B4-BE49-F238E27FC236}">
                <a16:creationId xmlns:a16="http://schemas.microsoft.com/office/drawing/2014/main" id="{4110836A-7452-872A-28D0-081C1338DC63}"/>
              </a:ext>
            </a:extLst>
          </p:cNvPr>
          <p:cNvSpPr>
            <a:spLocks noGrp="1"/>
          </p:cNvSpPr>
          <p:nvPr>
            <p:ph idx="1"/>
          </p:nvPr>
        </p:nvSpPr>
        <p:spPr>
          <a:xfrm>
            <a:off x="2322576" y="2953512"/>
            <a:ext cx="7470648" cy="3296563"/>
          </a:xfrm>
        </p:spPr>
        <p:txBody>
          <a:bodyPr/>
          <a:lstStyle>
            <a:lvl1pPr marL="0" indent="0">
              <a:lnSpc>
                <a:spcPct val="100000"/>
              </a:lnSpc>
              <a:spcBef>
                <a:spcPts val="0"/>
              </a:spcBef>
              <a:spcAft>
                <a:spcPts val="1500"/>
              </a:spcAft>
              <a:buNone/>
              <a:defRPr sz="2200" b="1"/>
            </a:lvl1pPr>
            <a:lvl2pPr marL="0" indent="0">
              <a:lnSpc>
                <a:spcPct val="100000"/>
              </a:lnSpc>
              <a:spcBef>
                <a:spcPts val="0"/>
              </a:spcBef>
              <a:buNone/>
              <a:defRPr sz="1600" i="1"/>
            </a:lvl2pPr>
          </a:lstStyle>
          <a:p>
            <a:pPr lvl="0"/>
            <a:r>
              <a:rPr lang="en-US" dirty="0"/>
              <a:t>Click to edit Master text styles</a:t>
            </a:r>
          </a:p>
          <a:p>
            <a:pPr lvl="1"/>
            <a:r>
              <a:rPr lang="en-US" dirty="0"/>
              <a:t>Second level</a:t>
            </a:r>
          </a:p>
          <a:p>
            <a:pPr lvl="2"/>
            <a:endParaRPr lang="en-PK" dirty="0"/>
          </a:p>
        </p:txBody>
      </p:sp>
      <p:sp>
        <p:nvSpPr>
          <p:cNvPr id="5" name="Footer Placeholder 4">
            <a:extLst>
              <a:ext uri="{FF2B5EF4-FFF2-40B4-BE49-F238E27FC236}">
                <a16:creationId xmlns:a16="http://schemas.microsoft.com/office/drawing/2014/main" id="{35E39F35-2573-69E0-B17D-B4B0F85CE77B}"/>
              </a:ext>
            </a:extLst>
          </p:cNvPr>
          <p:cNvSpPr>
            <a:spLocks noGrp="1"/>
          </p:cNvSpPr>
          <p:nvPr>
            <p:ph type="ftr" sz="quarter" idx="11"/>
          </p:nvPr>
        </p:nvSpPr>
        <p:spPr/>
        <p:txBody>
          <a:bodyPr/>
          <a:lstStyle/>
          <a:p>
            <a:r>
              <a:rPr lang="en-US" dirty="0"/>
              <a:t>Presentation title</a:t>
            </a:r>
            <a:endParaRPr lang="en-PK"/>
          </a:p>
        </p:txBody>
      </p:sp>
      <p:sp>
        <p:nvSpPr>
          <p:cNvPr id="6" name="Slide Number Placeholder 5">
            <a:extLst>
              <a:ext uri="{FF2B5EF4-FFF2-40B4-BE49-F238E27FC236}">
                <a16:creationId xmlns:a16="http://schemas.microsoft.com/office/drawing/2014/main" id="{35B5CE41-241D-72CD-1C8F-006A477B5301}"/>
              </a:ext>
            </a:extLst>
          </p:cNvPr>
          <p:cNvSpPr>
            <a:spLocks noGrp="1"/>
          </p:cNvSpPr>
          <p:nvPr>
            <p:ph type="sldNum" sz="quarter" idx="12"/>
          </p:nvPr>
        </p:nvSpPr>
        <p:spPr/>
        <p:txBody>
          <a:bodyPr/>
          <a:lstStyle/>
          <a:p>
            <a:fld id="{5BFCF61C-3B18-4C03-8326-CC3B32D710C9}" type="slidenum">
              <a:rPr lang="en-US" noProof="0" smtClean="0"/>
              <a:t>‹#›</a:t>
            </a:fld>
            <a:endParaRPr lang="en-US" noProof="0"/>
          </a:p>
        </p:txBody>
      </p:sp>
      <p:grpSp>
        <p:nvGrpSpPr>
          <p:cNvPr id="7" name="Group 6">
            <a:extLst>
              <a:ext uri="{FF2B5EF4-FFF2-40B4-BE49-F238E27FC236}">
                <a16:creationId xmlns:a16="http://schemas.microsoft.com/office/drawing/2014/main" id="{52789DD7-8E5F-BCF6-7A1E-0AC33BD880AC}"/>
              </a:ext>
            </a:extLst>
          </p:cNvPr>
          <p:cNvGrpSpPr/>
          <p:nvPr userDrawn="1"/>
        </p:nvGrpSpPr>
        <p:grpSpPr>
          <a:xfrm>
            <a:off x="2400300" y="2535841"/>
            <a:ext cx="9801127" cy="821"/>
            <a:chOff x="2286319" y="5546299"/>
            <a:chExt cx="9801127" cy="903"/>
          </a:xfrm>
        </p:grpSpPr>
        <p:cxnSp>
          <p:nvCxnSpPr>
            <p:cNvPr id="8" name="Straight Connector 7">
              <a:extLst>
                <a:ext uri="{FF2B5EF4-FFF2-40B4-BE49-F238E27FC236}">
                  <a16:creationId xmlns:a16="http://schemas.microsoft.com/office/drawing/2014/main" id="{D610F86C-F479-AC03-216E-DD60112AC854}"/>
                </a:ext>
              </a:extLst>
            </p:cNvPr>
            <p:cNvCxnSpPr>
              <a:cxnSpLocks/>
            </p:cNvCxnSpPr>
            <p:nvPr/>
          </p:nvCxnSpPr>
          <p:spPr>
            <a:xfrm>
              <a:off x="2286319" y="5546299"/>
              <a:ext cx="7391400" cy="0"/>
            </a:xfrm>
            <a:prstGeom prst="line">
              <a:avLst/>
            </a:prstGeom>
            <a:ln w="571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A02E8F6-3623-48C2-4F02-9472E2977FB8}"/>
                </a:ext>
              </a:extLst>
            </p:cNvPr>
            <p:cNvCxnSpPr>
              <a:cxnSpLocks/>
            </p:cNvCxnSpPr>
            <p:nvPr/>
          </p:nvCxnSpPr>
          <p:spPr>
            <a:xfrm>
              <a:off x="9676016" y="5547202"/>
              <a:ext cx="2411430"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68269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39D39-DAD0-D550-D3C7-42F702A78C3A}"/>
              </a:ext>
            </a:extLst>
          </p:cNvPr>
          <p:cNvSpPr>
            <a:spLocks noGrp="1"/>
          </p:cNvSpPr>
          <p:nvPr>
            <p:ph type="title"/>
          </p:nvPr>
        </p:nvSpPr>
        <p:spPr>
          <a:xfrm>
            <a:off x="4056992" y="1709738"/>
            <a:ext cx="7290458" cy="2852737"/>
          </a:xfrm>
        </p:spPr>
        <p:txBody>
          <a:bodyPr anchor="b"/>
          <a:lstStyle>
            <a:lvl1pPr>
              <a:defRPr sz="6000">
                <a:solidFill>
                  <a:schemeClr val="bg1"/>
                </a:solidFill>
              </a:defRPr>
            </a:lvl1pPr>
          </a:lstStyle>
          <a:p>
            <a:r>
              <a:rPr lang="en-US" dirty="0"/>
              <a:t>Click to edit Master title style</a:t>
            </a:r>
            <a:endParaRPr lang="en-PK" dirty="0"/>
          </a:p>
        </p:txBody>
      </p:sp>
      <p:sp>
        <p:nvSpPr>
          <p:cNvPr id="3" name="Text Placeholder 2">
            <a:extLst>
              <a:ext uri="{FF2B5EF4-FFF2-40B4-BE49-F238E27FC236}">
                <a16:creationId xmlns:a16="http://schemas.microsoft.com/office/drawing/2014/main" id="{8E054DFA-4C17-2AA0-0E19-8D452B73AA20}"/>
              </a:ext>
            </a:extLst>
          </p:cNvPr>
          <p:cNvSpPr>
            <a:spLocks noGrp="1"/>
          </p:cNvSpPr>
          <p:nvPr>
            <p:ph type="body" idx="1"/>
          </p:nvPr>
        </p:nvSpPr>
        <p:spPr>
          <a:xfrm>
            <a:off x="4056992" y="4589463"/>
            <a:ext cx="7290457"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grpSp>
        <p:nvGrpSpPr>
          <p:cNvPr id="7" name="Group 6">
            <a:extLst>
              <a:ext uri="{FF2B5EF4-FFF2-40B4-BE49-F238E27FC236}">
                <a16:creationId xmlns:a16="http://schemas.microsoft.com/office/drawing/2014/main" id="{AF8D5DED-A875-4BFE-015E-C29679EC468C}"/>
              </a:ext>
            </a:extLst>
          </p:cNvPr>
          <p:cNvGrpSpPr/>
          <p:nvPr userDrawn="1"/>
        </p:nvGrpSpPr>
        <p:grpSpPr>
          <a:xfrm>
            <a:off x="3979533" y="5801746"/>
            <a:ext cx="8221703" cy="0"/>
            <a:chOff x="3733800" y="5539861"/>
            <a:chExt cx="8221703" cy="0"/>
          </a:xfrm>
        </p:grpSpPr>
        <p:cxnSp>
          <p:nvCxnSpPr>
            <p:cNvPr id="8" name="Straight Connector 7">
              <a:extLst>
                <a:ext uri="{FF2B5EF4-FFF2-40B4-BE49-F238E27FC236}">
                  <a16:creationId xmlns:a16="http://schemas.microsoft.com/office/drawing/2014/main" id="{4ED54A14-B37E-AA5D-2F7D-4530DEF3C347}"/>
                </a:ext>
              </a:extLst>
            </p:cNvPr>
            <p:cNvCxnSpPr>
              <a:cxnSpLocks/>
            </p:cNvCxnSpPr>
            <p:nvPr/>
          </p:nvCxnSpPr>
          <p:spPr>
            <a:xfrm>
              <a:off x="3733800" y="5539861"/>
              <a:ext cx="6054153"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8611F7DB-0F8D-8E5A-0137-AD5E5B20C351}"/>
                </a:ext>
              </a:extLst>
            </p:cNvPr>
            <p:cNvCxnSpPr>
              <a:cxnSpLocks/>
            </p:cNvCxnSpPr>
            <p:nvPr/>
          </p:nvCxnSpPr>
          <p:spPr>
            <a:xfrm>
              <a:off x="9783803" y="5539861"/>
              <a:ext cx="2171700" cy="0"/>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227190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two column dark">
    <p:bg>
      <p:bgPr>
        <a:solidFill>
          <a:schemeClr val="accent5"/>
        </a:solid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BA0C7E2C-83B2-58E9-DE90-AB1857F1A170}"/>
              </a:ext>
            </a:extLst>
          </p:cNvPr>
          <p:cNvSpPr>
            <a:spLocks noGrp="1"/>
          </p:cNvSpPr>
          <p:nvPr>
            <p:ph type="ftr" sz="quarter" idx="11"/>
          </p:nvPr>
        </p:nvSpPr>
        <p:spPr/>
        <p:txBody>
          <a:bodyPr/>
          <a:lstStyle/>
          <a:p>
            <a:r>
              <a:rPr lang="en-US" noProof="0"/>
              <a:t>Presentation title</a:t>
            </a:r>
          </a:p>
        </p:txBody>
      </p:sp>
      <p:sp>
        <p:nvSpPr>
          <p:cNvPr id="5" name="Slide Number Placeholder 4">
            <a:extLst>
              <a:ext uri="{FF2B5EF4-FFF2-40B4-BE49-F238E27FC236}">
                <a16:creationId xmlns:a16="http://schemas.microsoft.com/office/drawing/2014/main" id="{F487B4A1-AE7C-A6CC-7143-5EC918D662F7}"/>
              </a:ext>
            </a:extLst>
          </p:cNvPr>
          <p:cNvSpPr>
            <a:spLocks noGrp="1"/>
          </p:cNvSpPr>
          <p:nvPr>
            <p:ph type="sldNum" sz="quarter" idx="12"/>
          </p:nvPr>
        </p:nvSpPr>
        <p:spPr/>
        <p:txBody>
          <a:bodyPr/>
          <a:lstStyle/>
          <a:p>
            <a:fld id="{5BFCF61C-3B18-4C03-8326-CC3B32D710C9}" type="slidenum">
              <a:rPr lang="en-US" noProof="0" smtClean="0"/>
              <a:pPr/>
              <a:t>‹#›</a:t>
            </a:fld>
            <a:endParaRPr lang="en-US" noProof="0"/>
          </a:p>
        </p:txBody>
      </p:sp>
      <p:sp>
        <p:nvSpPr>
          <p:cNvPr id="6" name="Rectangle 5">
            <a:extLst>
              <a:ext uri="{FF2B5EF4-FFF2-40B4-BE49-F238E27FC236}">
                <a16:creationId xmlns:a16="http://schemas.microsoft.com/office/drawing/2014/main" id="{D62C33EA-A741-FA13-451C-6F35902CBDD0}"/>
              </a:ext>
            </a:extLst>
          </p:cNvPr>
          <p:cNvSpPr/>
          <p:nvPr userDrawn="1"/>
        </p:nvSpPr>
        <p:spPr>
          <a:xfrm>
            <a:off x="0" y="722376"/>
            <a:ext cx="12192000" cy="5413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cxnSp>
        <p:nvCxnSpPr>
          <p:cNvPr id="7" name="Straight Connector 6">
            <a:extLst>
              <a:ext uri="{FF2B5EF4-FFF2-40B4-BE49-F238E27FC236}">
                <a16:creationId xmlns:a16="http://schemas.microsoft.com/office/drawing/2014/main" id="{01882412-D2D4-9CF0-CD39-2EAE79B8A310}"/>
              </a:ext>
            </a:extLst>
          </p:cNvPr>
          <p:cNvCxnSpPr>
            <a:cxnSpLocks/>
          </p:cNvCxnSpPr>
          <p:nvPr userDrawn="1"/>
        </p:nvCxnSpPr>
        <p:spPr>
          <a:xfrm>
            <a:off x="4267200" y="2523744"/>
            <a:ext cx="7924800" cy="883"/>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229B6F2-011B-853F-5BA1-FA1722B6E1C8}"/>
              </a:ext>
            </a:extLst>
          </p:cNvPr>
          <p:cNvCxnSpPr>
            <a:cxnSpLocks/>
          </p:cNvCxnSpPr>
          <p:nvPr userDrawn="1"/>
        </p:nvCxnSpPr>
        <p:spPr>
          <a:xfrm>
            <a:off x="723384" y="2523744"/>
            <a:ext cx="3543816" cy="0"/>
          </a:xfrm>
          <a:prstGeom prst="line">
            <a:avLst/>
          </a:prstGeom>
          <a:ln w="57150">
            <a:solidFill>
              <a:schemeClr val="accent5"/>
            </a:solidFill>
          </a:ln>
        </p:spPr>
        <p:style>
          <a:lnRef idx="1">
            <a:schemeClr val="accent1"/>
          </a:lnRef>
          <a:fillRef idx="0">
            <a:schemeClr val="accent1"/>
          </a:fillRef>
          <a:effectRef idx="0">
            <a:schemeClr val="accent1"/>
          </a:effectRef>
          <a:fontRef idx="minor">
            <a:schemeClr val="tx1"/>
          </a:fontRef>
        </p:style>
      </p:cxnSp>
      <p:sp>
        <p:nvSpPr>
          <p:cNvPr id="9" name="Title 8">
            <a:extLst>
              <a:ext uri="{FF2B5EF4-FFF2-40B4-BE49-F238E27FC236}">
                <a16:creationId xmlns:a16="http://schemas.microsoft.com/office/drawing/2014/main" id="{A78715BA-7A66-D464-AAEF-141988B8718B}"/>
              </a:ext>
            </a:extLst>
          </p:cNvPr>
          <p:cNvSpPr>
            <a:spLocks noGrp="1"/>
          </p:cNvSpPr>
          <p:nvPr>
            <p:ph type="title"/>
          </p:nvPr>
        </p:nvSpPr>
        <p:spPr>
          <a:xfrm>
            <a:off x="603504" y="1463040"/>
            <a:ext cx="10515600" cy="575321"/>
          </a:xfrm>
        </p:spPr>
        <p:txBody>
          <a:bodyPr/>
          <a:lstStyle>
            <a:lvl1pPr>
              <a:defRPr sz="5000">
                <a:solidFill>
                  <a:schemeClr val="bg1"/>
                </a:solidFill>
              </a:defRPr>
            </a:lvl1pPr>
          </a:lstStyle>
          <a:p>
            <a:r>
              <a:rPr lang="en-US" noProof="0"/>
              <a:t>Click to edit Master title style</a:t>
            </a:r>
          </a:p>
        </p:txBody>
      </p:sp>
      <p:sp>
        <p:nvSpPr>
          <p:cNvPr id="11" name="Text Placeholder 10">
            <a:extLst>
              <a:ext uri="{FF2B5EF4-FFF2-40B4-BE49-F238E27FC236}">
                <a16:creationId xmlns:a16="http://schemas.microsoft.com/office/drawing/2014/main" id="{3D0BF4BF-3C7C-C67F-B6EE-805EC95EF8CA}"/>
              </a:ext>
            </a:extLst>
          </p:cNvPr>
          <p:cNvSpPr>
            <a:spLocks noGrp="1"/>
          </p:cNvSpPr>
          <p:nvPr>
            <p:ph type="body" sz="quarter" idx="13"/>
          </p:nvPr>
        </p:nvSpPr>
        <p:spPr>
          <a:xfrm>
            <a:off x="649224" y="2971800"/>
            <a:ext cx="4828032" cy="490538"/>
          </a:xfrm>
        </p:spPr>
        <p:txBody>
          <a:bodyPr/>
          <a:lstStyle>
            <a:lvl1pPr marL="0" indent="0">
              <a:lnSpc>
                <a:spcPct val="100000"/>
              </a:lnSpc>
              <a:spcBef>
                <a:spcPts val="0"/>
              </a:spcBef>
              <a:buNone/>
              <a:defRPr sz="22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2" name="Text Placeholder 10">
            <a:extLst>
              <a:ext uri="{FF2B5EF4-FFF2-40B4-BE49-F238E27FC236}">
                <a16:creationId xmlns:a16="http://schemas.microsoft.com/office/drawing/2014/main" id="{BA37E40B-957E-C00E-3B34-1B67D341A771}"/>
              </a:ext>
            </a:extLst>
          </p:cNvPr>
          <p:cNvSpPr>
            <a:spLocks noGrp="1"/>
          </p:cNvSpPr>
          <p:nvPr>
            <p:ph type="body" sz="quarter" idx="14"/>
          </p:nvPr>
        </p:nvSpPr>
        <p:spPr>
          <a:xfrm>
            <a:off x="6236208" y="2971800"/>
            <a:ext cx="4828032" cy="490538"/>
          </a:xfrm>
        </p:spPr>
        <p:txBody>
          <a:bodyPr/>
          <a:lstStyle>
            <a:lvl1pPr marL="0" indent="0">
              <a:lnSpc>
                <a:spcPct val="100000"/>
              </a:lnSpc>
              <a:spcBef>
                <a:spcPts val="0"/>
              </a:spcBef>
              <a:buNone/>
              <a:defRPr sz="22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EF15CD76-2DD5-DB8A-37D3-6098A50870D0}"/>
              </a:ext>
            </a:extLst>
          </p:cNvPr>
          <p:cNvSpPr>
            <a:spLocks noGrp="1"/>
          </p:cNvSpPr>
          <p:nvPr>
            <p:ph type="body" sz="quarter" idx="15"/>
          </p:nvPr>
        </p:nvSpPr>
        <p:spPr>
          <a:xfrm>
            <a:off x="365760" y="3401568"/>
            <a:ext cx="5111496" cy="1682750"/>
          </a:xfrm>
        </p:spPr>
        <p:txBody>
          <a:bodyPr/>
          <a:lstStyle>
            <a:lvl1pPr marL="283464" indent="-283464">
              <a:lnSpc>
                <a:spcPct val="150000"/>
              </a:lnSpc>
              <a:spcBef>
                <a:spcPts val="0"/>
              </a:spcBef>
              <a:defRPr sz="1600">
                <a:solidFill>
                  <a:schemeClr val="bg1"/>
                </a:solidFill>
              </a:defRPr>
            </a:lvl1pPr>
            <a:lvl2pPr indent="-283464">
              <a:lnSpc>
                <a:spcPct val="150000"/>
              </a:lnSpc>
              <a:spcBef>
                <a:spcPts val="0"/>
              </a:spcBef>
              <a:defRPr sz="1600">
                <a:solidFill>
                  <a:schemeClr val="bg1"/>
                </a:solidFill>
              </a:defRPr>
            </a:lvl2pPr>
            <a:lvl3pPr indent="-283464">
              <a:lnSpc>
                <a:spcPct val="150000"/>
              </a:lnSpc>
              <a:spcBef>
                <a:spcPts val="0"/>
              </a:spcBef>
              <a:defRPr sz="1600">
                <a:solidFill>
                  <a:schemeClr val="bg1"/>
                </a:solidFill>
              </a:defRPr>
            </a:lvl3pPr>
            <a:lvl4pPr indent="-283464">
              <a:lnSpc>
                <a:spcPct val="150000"/>
              </a:lnSpc>
              <a:spcBef>
                <a:spcPts val="0"/>
              </a:spcBef>
              <a:defRPr sz="1600">
                <a:solidFill>
                  <a:schemeClr val="bg1"/>
                </a:solidFill>
              </a:defRPr>
            </a:lvl4pPr>
            <a:lvl5pPr indent="-283464">
              <a:lnSpc>
                <a:spcPct val="150000"/>
              </a:lnSpc>
              <a:spcBef>
                <a:spcPts val="0"/>
              </a:spcBef>
              <a:defRPr sz="16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13">
            <a:extLst>
              <a:ext uri="{FF2B5EF4-FFF2-40B4-BE49-F238E27FC236}">
                <a16:creationId xmlns:a16="http://schemas.microsoft.com/office/drawing/2014/main" id="{57A044E0-660B-4002-E13C-F00498E49782}"/>
              </a:ext>
            </a:extLst>
          </p:cNvPr>
          <p:cNvSpPr>
            <a:spLocks noGrp="1"/>
          </p:cNvSpPr>
          <p:nvPr>
            <p:ph type="body" sz="quarter" idx="16"/>
          </p:nvPr>
        </p:nvSpPr>
        <p:spPr>
          <a:xfrm>
            <a:off x="5943600" y="3401568"/>
            <a:ext cx="5111496" cy="1682750"/>
          </a:xfrm>
        </p:spPr>
        <p:txBody>
          <a:bodyPr/>
          <a:lstStyle>
            <a:lvl1pPr marL="283464" indent="-283464">
              <a:lnSpc>
                <a:spcPct val="150000"/>
              </a:lnSpc>
              <a:spcBef>
                <a:spcPts val="0"/>
              </a:spcBef>
              <a:defRPr sz="1600">
                <a:solidFill>
                  <a:schemeClr val="bg1"/>
                </a:solidFill>
              </a:defRPr>
            </a:lvl1pPr>
            <a:lvl2pPr indent="-283464">
              <a:lnSpc>
                <a:spcPct val="150000"/>
              </a:lnSpc>
              <a:spcBef>
                <a:spcPts val="0"/>
              </a:spcBef>
              <a:defRPr sz="1600">
                <a:solidFill>
                  <a:schemeClr val="bg1"/>
                </a:solidFill>
              </a:defRPr>
            </a:lvl2pPr>
            <a:lvl3pPr indent="-283464">
              <a:lnSpc>
                <a:spcPct val="150000"/>
              </a:lnSpc>
              <a:spcBef>
                <a:spcPts val="0"/>
              </a:spcBef>
              <a:defRPr sz="1600">
                <a:solidFill>
                  <a:schemeClr val="bg1"/>
                </a:solidFill>
              </a:defRPr>
            </a:lvl3pPr>
            <a:lvl4pPr indent="-283464">
              <a:lnSpc>
                <a:spcPct val="150000"/>
              </a:lnSpc>
              <a:spcBef>
                <a:spcPts val="0"/>
              </a:spcBef>
              <a:defRPr sz="1600">
                <a:solidFill>
                  <a:schemeClr val="bg1"/>
                </a:solidFill>
              </a:defRPr>
            </a:lvl4pPr>
            <a:lvl5pPr indent="-283464">
              <a:lnSpc>
                <a:spcPct val="150000"/>
              </a:lnSpc>
              <a:spcBef>
                <a:spcPts val="0"/>
              </a:spcBef>
              <a:defRPr sz="16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289611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two column light">
    <p:bg>
      <p:bgPr>
        <a:solidFill>
          <a:schemeClr val="accent6"/>
        </a:solid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BA0C7E2C-83B2-58E9-DE90-AB1857F1A170}"/>
              </a:ext>
            </a:extLst>
          </p:cNvPr>
          <p:cNvSpPr>
            <a:spLocks noGrp="1"/>
          </p:cNvSpPr>
          <p:nvPr>
            <p:ph type="ftr" sz="quarter" idx="11"/>
          </p:nvPr>
        </p:nvSpPr>
        <p:spPr/>
        <p:txBody>
          <a:bodyPr/>
          <a:lstStyle/>
          <a:p>
            <a:r>
              <a:rPr lang="en-US" noProof="0"/>
              <a:t>Presentation title</a:t>
            </a:r>
          </a:p>
        </p:txBody>
      </p:sp>
      <p:sp>
        <p:nvSpPr>
          <p:cNvPr id="5" name="Slide Number Placeholder 4">
            <a:extLst>
              <a:ext uri="{FF2B5EF4-FFF2-40B4-BE49-F238E27FC236}">
                <a16:creationId xmlns:a16="http://schemas.microsoft.com/office/drawing/2014/main" id="{F487B4A1-AE7C-A6CC-7143-5EC918D662F7}"/>
              </a:ext>
            </a:extLst>
          </p:cNvPr>
          <p:cNvSpPr>
            <a:spLocks noGrp="1"/>
          </p:cNvSpPr>
          <p:nvPr>
            <p:ph type="sldNum" sz="quarter" idx="12"/>
          </p:nvPr>
        </p:nvSpPr>
        <p:spPr/>
        <p:txBody>
          <a:bodyPr/>
          <a:lstStyle/>
          <a:p>
            <a:fld id="{5BFCF61C-3B18-4C03-8326-CC3B32D710C9}" type="slidenum">
              <a:rPr lang="en-US" noProof="0" smtClean="0"/>
              <a:pPr/>
              <a:t>‹#›</a:t>
            </a:fld>
            <a:endParaRPr lang="en-US" noProof="0"/>
          </a:p>
        </p:txBody>
      </p:sp>
      <p:sp>
        <p:nvSpPr>
          <p:cNvPr id="6" name="Rectangle 5">
            <a:extLst>
              <a:ext uri="{FF2B5EF4-FFF2-40B4-BE49-F238E27FC236}">
                <a16:creationId xmlns:a16="http://schemas.microsoft.com/office/drawing/2014/main" id="{D62C33EA-A741-FA13-451C-6F35902CBDD0}"/>
              </a:ext>
            </a:extLst>
          </p:cNvPr>
          <p:cNvSpPr/>
          <p:nvPr userDrawn="1"/>
        </p:nvSpPr>
        <p:spPr>
          <a:xfrm>
            <a:off x="0" y="722376"/>
            <a:ext cx="12192000" cy="5413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9" name="Title 8">
            <a:extLst>
              <a:ext uri="{FF2B5EF4-FFF2-40B4-BE49-F238E27FC236}">
                <a16:creationId xmlns:a16="http://schemas.microsoft.com/office/drawing/2014/main" id="{A78715BA-7A66-D464-AAEF-141988B8718B}"/>
              </a:ext>
            </a:extLst>
          </p:cNvPr>
          <p:cNvSpPr>
            <a:spLocks noGrp="1"/>
          </p:cNvSpPr>
          <p:nvPr>
            <p:ph type="title"/>
          </p:nvPr>
        </p:nvSpPr>
        <p:spPr>
          <a:xfrm>
            <a:off x="603504" y="1463040"/>
            <a:ext cx="10515600" cy="575321"/>
          </a:xfrm>
        </p:spPr>
        <p:txBody>
          <a:bodyPr/>
          <a:lstStyle>
            <a:lvl1pPr>
              <a:defRPr sz="5000">
                <a:solidFill>
                  <a:schemeClr val="tx2"/>
                </a:solidFill>
              </a:defRPr>
            </a:lvl1pPr>
          </a:lstStyle>
          <a:p>
            <a:r>
              <a:rPr lang="en-US" noProof="0"/>
              <a:t>Click to edit Master title style</a:t>
            </a:r>
          </a:p>
        </p:txBody>
      </p:sp>
      <p:sp>
        <p:nvSpPr>
          <p:cNvPr id="11" name="Text Placeholder 10">
            <a:extLst>
              <a:ext uri="{FF2B5EF4-FFF2-40B4-BE49-F238E27FC236}">
                <a16:creationId xmlns:a16="http://schemas.microsoft.com/office/drawing/2014/main" id="{3D0BF4BF-3C7C-C67F-B6EE-805EC95EF8CA}"/>
              </a:ext>
            </a:extLst>
          </p:cNvPr>
          <p:cNvSpPr>
            <a:spLocks noGrp="1"/>
          </p:cNvSpPr>
          <p:nvPr>
            <p:ph type="body" sz="quarter" idx="13"/>
          </p:nvPr>
        </p:nvSpPr>
        <p:spPr>
          <a:xfrm>
            <a:off x="649224" y="2971800"/>
            <a:ext cx="4828032" cy="490538"/>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2" name="Text Placeholder 10">
            <a:extLst>
              <a:ext uri="{FF2B5EF4-FFF2-40B4-BE49-F238E27FC236}">
                <a16:creationId xmlns:a16="http://schemas.microsoft.com/office/drawing/2014/main" id="{BA37E40B-957E-C00E-3B34-1B67D341A771}"/>
              </a:ext>
            </a:extLst>
          </p:cNvPr>
          <p:cNvSpPr>
            <a:spLocks noGrp="1"/>
          </p:cNvSpPr>
          <p:nvPr>
            <p:ph type="body" sz="quarter" idx="14"/>
          </p:nvPr>
        </p:nvSpPr>
        <p:spPr>
          <a:xfrm>
            <a:off x="6236208" y="2971800"/>
            <a:ext cx="4828032" cy="490538"/>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EF15CD76-2DD5-DB8A-37D3-6098A50870D0}"/>
              </a:ext>
            </a:extLst>
          </p:cNvPr>
          <p:cNvSpPr>
            <a:spLocks noGrp="1"/>
          </p:cNvSpPr>
          <p:nvPr>
            <p:ph type="body" sz="quarter" idx="15"/>
          </p:nvPr>
        </p:nvSpPr>
        <p:spPr>
          <a:xfrm>
            <a:off x="365760" y="3401568"/>
            <a:ext cx="4754880" cy="1682750"/>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13">
            <a:extLst>
              <a:ext uri="{FF2B5EF4-FFF2-40B4-BE49-F238E27FC236}">
                <a16:creationId xmlns:a16="http://schemas.microsoft.com/office/drawing/2014/main" id="{57A044E0-660B-4002-E13C-F00498E49782}"/>
              </a:ext>
            </a:extLst>
          </p:cNvPr>
          <p:cNvSpPr>
            <a:spLocks noGrp="1"/>
          </p:cNvSpPr>
          <p:nvPr>
            <p:ph type="body" sz="quarter" idx="16"/>
          </p:nvPr>
        </p:nvSpPr>
        <p:spPr>
          <a:xfrm>
            <a:off x="5943600" y="3401568"/>
            <a:ext cx="4754880" cy="1682750"/>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grpSp>
        <p:nvGrpSpPr>
          <p:cNvPr id="13" name="Group 12">
            <a:extLst>
              <a:ext uri="{FF2B5EF4-FFF2-40B4-BE49-F238E27FC236}">
                <a16:creationId xmlns:a16="http://schemas.microsoft.com/office/drawing/2014/main" id="{4ED40495-D9DB-AA87-4474-68DA5D8CA88C}"/>
              </a:ext>
            </a:extLst>
          </p:cNvPr>
          <p:cNvGrpSpPr/>
          <p:nvPr userDrawn="1"/>
        </p:nvGrpSpPr>
        <p:grpSpPr>
          <a:xfrm rot="10800000">
            <a:off x="726958" y="2521655"/>
            <a:ext cx="11480808" cy="1"/>
            <a:chOff x="2077471" y="5539116"/>
            <a:chExt cx="11480808" cy="1"/>
          </a:xfrm>
        </p:grpSpPr>
        <p:cxnSp>
          <p:nvCxnSpPr>
            <p:cNvPr id="16" name="Straight Connector 15">
              <a:extLst>
                <a:ext uri="{FF2B5EF4-FFF2-40B4-BE49-F238E27FC236}">
                  <a16:creationId xmlns:a16="http://schemas.microsoft.com/office/drawing/2014/main" id="{A15A6649-BE77-6F3F-DF74-0045E0AC6025}"/>
                </a:ext>
              </a:extLst>
            </p:cNvPr>
            <p:cNvCxnSpPr>
              <a:cxnSpLocks/>
            </p:cNvCxnSpPr>
            <p:nvPr/>
          </p:nvCxnSpPr>
          <p:spPr>
            <a:xfrm>
              <a:off x="2077471" y="5539116"/>
              <a:ext cx="4755396" cy="0"/>
            </a:xfrm>
            <a:prstGeom prst="line">
              <a:avLst/>
            </a:prstGeom>
            <a:ln w="571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EF33DD1-C51F-9BE1-2F97-D4025B3E653D}"/>
                </a:ext>
              </a:extLst>
            </p:cNvPr>
            <p:cNvCxnSpPr>
              <a:cxnSpLocks/>
            </p:cNvCxnSpPr>
            <p:nvPr/>
          </p:nvCxnSpPr>
          <p:spPr>
            <a:xfrm>
              <a:off x="6816103" y="5539117"/>
              <a:ext cx="6742176" cy="0"/>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05874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dark band">
    <p:bg>
      <p:bgPr>
        <a:solidFill>
          <a:schemeClr val="accent5"/>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6966E69F-7113-AC99-F7E1-A44B7D64DEF3}"/>
              </a:ext>
            </a:extLst>
          </p:cNvPr>
          <p:cNvSpPr/>
          <p:nvPr userDrawn="1"/>
        </p:nvSpPr>
        <p:spPr>
          <a:xfrm>
            <a:off x="0" y="0"/>
            <a:ext cx="12192000" cy="304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PK"/>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noProof="0"/>
          </a:p>
        </p:txBody>
      </p:sp>
      <p:sp>
        <p:nvSpPr>
          <p:cNvPr id="4" name="Footer Placeholder 3">
            <a:extLst>
              <a:ext uri="{FF2B5EF4-FFF2-40B4-BE49-F238E27FC236}">
                <a16:creationId xmlns:a16="http://schemas.microsoft.com/office/drawing/2014/main" id="{BA0C7E2C-83B2-58E9-DE90-AB1857F1A170}"/>
              </a:ext>
            </a:extLst>
          </p:cNvPr>
          <p:cNvSpPr>
            <a:spLocks noGrp="1"/>
          </p:cNvSpPr>
          <p:nvPr>
            <p:ph type="ftr" sz="quarter" idx="11"/>
          </p:nvPr>
        </p:nvSpPr>
        <p:spPr/>
        <p:txBody>
          <a:bodyPr/>
          <a:lstStyle>
            <a:lvl1pPr>
              <a:defRPr>
                <a:solidFill>
                  <a:schemeClr val="accent5"/>
                </a:solidFill>
              </a:defRPr>
            </a:lvl1pPr>
          </a:lstStyle>
          <a:p>
            <a:r>
              <a:rPr lang="en-US" noProof="0"/>
              <a:t>Presentation title</a:t>
            </a:r>
          </a:p>
        </p:txBody>
      </p:sp>
      <p:sp>
        <p:nvSpPr>
          <p:cNvPr id="5" name="Slide Number Placeholder 4">
            <a:extLst>
              <a:ext uri="{FF2B5EF4-FFF2-40B4-BE49-F238E27FC236}">
                <a16:creationId xmlns:a16="http://schemas.microsoft.com/office/drawing/2014/main" id="{F487B4A1-AE7C-A6CC-7143-5EC918D662F7}"/>
              </a:ext>
            </a:extLst>
          </p:cNvPr>
          <p:cNvSpPr>
            <a:spLocks noGrp="1"/>
          </p:cNvSpPr>
          <p:nvPr>
            <p:ph type="sldNum" sz="quarter" idx="12"/>
          </p:nvPr>
        </p:nvSpPr>
        <p:spPr/>
        <p:txBody>
          <a:bodyPr/>
          <a:lstStyle>
            <a:lvl1pPr>
              <a:defRPr>
                <a:solidFill>
                  <a:schemeClr val="accent5"/>
                </a:solidFill>
              </a:defRPr>
            </a:lvl1pPr>
          </a:lstStyle>
          <a:p>
            <a:fld id="{5BFCF61C-3B18-4C03-8326-CC3B32D710C9}" type="slidenum">
              <a:rPr lang="en-US" noProof="0" smtClean="0"/>
              <a:pPr/>
              <a:t>‹#›</a:t>
            </a:fld>
            <a:endParaRPr lang="en-US" noProof="0"/>
          </a:p>
        </p:txBody>
      </p:sp>
      <p:sp>
        <p:nvSpPr>
          <p:cNvPr id="9" name="Title 8">
            <a:extLst>
              <a:ext uri="{FF2B5EF4-FFF2-40B4-BE49-F238E27FC236}">
                <a16:creationId xmlns:a16="http://schemas.microsoft.com/office/drawing/2014/main" id="{A78715BA-7A66-D464-AAEF-141988B8718B}"/>
              </a:ext>
            </a:extLst>
          </p:cNvPr>
          <p:cNvSpPr>
            <a:spLocks noGrp="1"/>
          </p:cNvSpPr>
          <p:nvPr>
            <p:ph type="title"/>
          </p:nvPr>
        </p:nvSpPr>
        <p:spPr>
          <a:xfrm>
            <a:off x="603504" y="1463040"/>
            <a:ext cx="10515600" cy="575321"/>
          </a:xfrm>
        </p:spPr>
        <p:txBody>
          <a:bodyPr/>
          <a:lstStyle>
            <a:lvl1pPr>
              <a:defRPr sz="5000">
                <a:solidFill>
                  <a:schemeClr val="accent5"/>
                </a:solidFill>
              </a:defRPr>
            </a:lvl1pPr>
          </a:lstStyle>
          <a:p>
            <a:r>
              <a:rPr lang="en-US" noProof="0"/>
              <a:t>Click to edit Master title style</a:t>
            </a:r>
          </a:p>
        </p:txBody>
      </p:sp>
      <p:sp>
        <p:nvSpPr>
          <p:cNvPr id="11" name="Text Placeholder 10">
            <a:extLst>
              <a:ext uri="{FF2B5EF4-FFF2-40B4-BE49-F238E27FC236}">
                <a16:creationId xmlns:a16="http://schemas.microsoft.com/office/drawing/2014/main" id="{3D0BF4BF-3C7C-C67F-B6EE-805EC95EF8CA}"/>
              </a:ext>
            </a:extLst>
          </p:cNvPr>
          <p:cNvSpPr>
            <a:spLocks noGrp="1"/>
          </p:cNvSpPr>
          <p:nvPr>
            <p:ph type="body" sz="quarter" idx="13"/>
          </p:nvPr>
        </p:nvSpPr>
        <p:spPr>
          <a:xfrm>
            <a:off x="649224" y="3483864"/>
            <a:ext cx="4828032" cy="490538"/>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EF15CD76-2DD5-DB8A-37D3-6098A50870D0}"/>
              </a:ext>
            </a:extLst>
          </p:cNvPr>
          <p:cNvSpPr>
            <a:spLocks noGrp="1"/>
          </p:cNvSpPr>
          <p:nvPr>
            <p:ph type="body" sz="quarter" idx="15"/>
          </p:nvPr>
        </p:nvSpPr>
        <p:spPr>
          <a:xfrm>
            <a:off x="365760" y="3931920"/>
            <a:ext cx="4754880" cy="1682750"/>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13">
            <a:extLst>
              <a:ext uri="{FF2B5EF4-FFF2-40B4-BE49-F238E27FC236}">
                <a16:creationId xmlns:a16="http://schemas.microsoft.com/office/drawing/2014/main" id="{57A044E0-660B-4002-E13C-F00498E49782}"/>
              </a:ext>
            </a:extLst>
          </p:cNvPr>
          <p:cNvSpPr>
            <a:spLocks noGrp="1"/>
          </p:cNvSpPr>
          <p:nvPr>
            <p:ph type="body" sz="quarter" idx="16"/>
          </p:nvPr>
        </p:nvSpPr>
        <p:spPr>
          <a:xfrm>
            <a:off x="5943600" y="3931920"/>
            <a:ext cx="4754880" cy="1682750"/>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grpSp>
        <p:nvGrpSpPr>
          <p:cNvPr id="19" name="Group 18">
            <a:extLst>
              <a:ext uri="{FF2B5EF4-FFF2-40B4-BE49-F238E27FC236}">
                <a16:creationId xmlns:a16="http://schemas.microsoft.com/office/drawing/2014/main" id="{FF8CCEDA-D691-A48A-BAAF-D004EBE38E55}"/>
              </a:ext>
            </a:extLst>
          </p:cNvPr>
          <p:cNvGrpSpPr/>
          <p:nvPr userDrawn="1"/>
        </p:nvGrpSpPr>
        <p:grpSpPr>
          <a:xfrm rot="16200000" flipV="1">
            <a:off x="8764091" y="3943349"/>
            <a:ext cx="5829301" cy="0"/>
            <a:chOff x="2287349" y="55407920"/>
            <a:chExt cx="11160369" cy="0"/>
          </a:xfrm>
        </p:grpSpPr>
        <p:cxnSp>
          <p:nvCxnSpPr>
            <p:cNvPr id="20" name="Straight Connector 19">
              <a:extLst>
                <a:ext uri="{FF2B5EF4-FFF2-40B4-BE49-F238E27FC236}">
                  <a16:creationId xmlns:a16="http://schemas.microsoft.com/office/drawing/2014/main" id="{5605A0EB-A31A-D2D4-5671-D1F763493E1F}"/>
                </a:ext>
              </a:extLst>
            </p:cNvPr>
            <p:cNvCxnSpPr>
              <a:cxnSpLocks/>
            </p:cNvCxnSpPr>
            <p:nvPr/>
          </p:nvCxnSpPr>
          <p:spPr>
            <a:xfrm rot="16200000">
              <a:off x="5934529" y="51760740"/>
              <a:ext cx="0" cy="7294360"/>
            </a:xfrm>
            <a:prstGeom prst="line">
              <a:avLst/>
            </a:prstGeom>
            <a:ln w="444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FEFE03D-E00E-B4FD-6765-44E55D5FA212}"/>
                </a:ext>
              </a:extLst>
            </p:cNvPr>
            <p:cNvCxnSpPr>
              <a:cxnSpLocks/>
            </p:cNvCxnSpPr>
            <p:nvPr/>
          </p:nvCxnSpPr>
          <p:spPr>
            <a:xfrm rot="16200000">
              <a:off x="11514714" y="53474916"/>
              <a:ext cx="0" cy="3866008"/>
            </a:xfrm>
            <a:prstGeom prst="line">
              <a:avLst/>
            </a:prstGeom>
            <a:ln w="44450">
              <a:solidFill>
                <a:schemeClr val="accent5"/>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36280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content on the left">
    <p:bg>
      <p:bgPr>
        <a:solidFill>
          <a:schemeClr val="accent5"/>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0F5A1967-7F8F-319E-2E67-BD9E4F074B05}"/>
              </a:ext>
            </a:extLst>
          </p:cNvPr>
          <p:cNvSpPr/>
          <p:nvPr userDrawn="1"/>
        </p:nvSpPr>
        <p:spPr>
          <a:xfrm>
            <a:off x="8115301" y="0"/>
            <a:ext cx="407669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PK"/>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noProof="0">
              <a:solidFill>
                <a:schemeClr val="bg2"/>
              </a:solidFill>
            </a:endParaRPr>
          </a:p>
        </p:txBody>
      </p:sp>
      <p:grpSp>
        <p:nvGrpSpPr>
          <p:cNvPr id="19" name="Group 18">
            <a:extLst>
              <a:ext uri="{FF2B5EF4-FFF2-40B4-BE49-F238E27FC236}">
                <a16:creationId xmlns:a16="http://schemas.microsoft.com/office/drawing/2014/main" id="{52425424-7549-BE00-EA05-384DBD00F3B2}"/>
              </a:ext>
            </a:extLst>
          </p:cNvPr>
          <p:cNvGrpSpPr/>
          <p:nvPr userDrawn="1"/>
        </p:nvGrpSpPr>
        <p:grpSpPr>
          <a:xfrm>
            <a:off x="6317679" y="4564864"/>
            <a:ext cx="5858373" cy="385"/>
            <a:chOff x="5440605" y="5540787"/>
            <a:chExt cx="5858373" cy="385"/>
          </a:xfrm>
        </p:grpSpPr>
        <p:cxnSp>
          <p:nvCxnSpPr>
            <p:cNvPr id="20" name="Straight Connector 19">
              <a:extLst>
                <a:ext uri="{FF2B5EF4-FFF2-40B4-BE49-F238E27FC236}">
                  <a16:creationId xmlns:a16="http://schemas.microsoft.com/office/drawing/2014/main" id="{4D88329B-DC1A-F93F-7A3A-84FDE2989BB6}"/>
                </a:ext>
              </a:extLst>
            </p:cNvPr>
            <p:cNvCxnSpPr>
              <a:cxnSpLocks/>
            </p:cNvCxnSpPr>
            <p:nvPr/>
          </p:nvCxnSpPr>
          <p:spPr>
            <a:xfrm>
              <a:off x="5440605" y="5541172"/>
              <a:ext cx="1797621"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7690B71-E252-7020-6DC7-F643767B2B78}"/>
                </a:ext>
              </a:extLst>
            </p:cNvPr>
            <p:cNvCxnSpPr>
              <a:cxnSpLocks/>
            </p:cNvCxnSpPr>
            <p:nvPr/>
          </p:nvCxnSpPr>
          <p:spPr>
            <a:xfrm>
              <a:off x="7237724" y="5540787"/>
              <a:ext cx="4061254" cy="0"/>
            </a:xfrm>
            <a:prstGeom prst="line">
              <a:avLst/>
            </a:prstGeom>
            <a:ln w="57150">
              <a:solidFill>
                <a:schemeClr val="accent5"/>
              </a:solidFill>
            </a:ln>
          </p:spPr>
          <p:style>
            <a:lnRef idx="1">
              <a:schemeClr val="accent1"/>
            </a:lnRef>
            <a:fillRef idx="0">
              <a:schemeClr val="accent1"/>
            </a:fillRef>
            <a:effectRef idx="0">
              <a:schemeClr val="accent1"/>
            </a:effectRef>
            <a:fontRef idx="minor">
              <a:schemeClr val="tx1"/>
            </a:fontRef>
          </p:style>
        </p:cxnSp>
      </p:grpSp>
      <p:sp>
        <p:nvSpPr>
          <p:cNvPr id="4" name="Footer Placeholder 3">
            <a:extLst>
              <a:ext uri="{FF2B5EF4-FFF2-40B4-BE49-F238E27FC236}">
                <a16:creationId xmlns:a16="http://schemas.microsoft.com/office/drawing/2014/main" id="{BA0C7E2C-83B2-58E9-DE90-AB1857F1A170}"/>
              </a:ext>
            </a:extLst>
          </p:cNvPr>
          <p:cNvSpPr>
            <a:spLocks noGrp="1"/>
          </p:cNvSpPr>
          <p:nvPr>
            <p:ph type="ftr" sz="quarter" idx="11"/>
          </p:nvPr>
        </p:nvSpPr>
        <p:spPr/>
        <p:txBody>
          <a:bodyPr/>
          <a:lstStyle/>
          <a:p>
            <a:r>
              <a:rPr lang="en-US" noProof="0"/>
              <a:t>Presentation title</a:t>
            </a:r>
          </a:p>
        </p:txBody>
      </p:sp>
      <p:sp>
        <p:nvSpPr>
          <p:cNvPr id="5" name="Slide Number Placeholder 4">
            <a:extLst>
              <a:ext uri="{FF2B5EF4-FFF2-40B4-BE49-F238E27FC236}">
                <a16:creationId xmlns:a16="http://schemas.microsoft.com/office/drawing/2014/main" id="{F487B4A1-AE7C-A6CC-7143-5EC918D662F7}"/>
              </a:ext>
            </a:extLst>
          </p:cNvPr>
          <p:cNvSpPr>
            <a:spLocks noGrp="1"/>
          </p:cNvSpPr>
          <p:nvPr>
            <p:ph type="sldNum" sz="quarter" idx="12"/>
          </p:nvPr>
        </p:nvSpPr>
        <p:spPr/>
        <p:txBody>
          <a:bodyPr/>
          <a:lstStyle/>
          <a:p>
            <a:fld id="{5BFCF61C-3B18-4C03-8326-CC3B32D710C9}" type="slidenum">
              <a:rPr lang="en-US" noProof="0" smtClean="0"/>
              <a:pPr/>
              <a:t>‹#›</a:t>
            </a:fld>
            <a:endParaRPr lang="en-US" noProof="0"/>
          </a:p>
        </p:txBody>
      </p:sp>
      <p:sp>
        <p:nvSpPr>
          <p:cNvPr id="9" name="Title 8">
            <a:extLst>
              <a:ext uri="{FF2B5EF4-FFF2-40B4-BE49-F238E27FC236}">
                <a16:creationId xmlns:a16="http://schemas.microsoft.com/office/drawing/2014/main" id="{A78715BA-7A66-D464-AAEF-141988B8718B}"/>
              </a:ext>
            </a:extLst>
          </p:cNvPr>
          <p:cNvSpPr>
            <a:spLocks noGrp="1"/>
          </p:cNvSpPr>
          <p:nvPr>
            <p:ph type="title"/>
          </p:nvPr>
        </p:nvSpPr>
        <p:spPr>
          <a:xfrm>
            <a:off x="6217920" y="2514600"/>
            <a:ext cx="4846320" cy="1682749"/>
          </a:xfrm>
        </p:spPr>
        <p:txBody>
          <a:bodyPr/>
          <a:lstStyle>
            <a:lvl1pPr>
              <a:lnSpc>
                <a:spcPct val="100000"/>
              </a:lnSpc>
              <a:defRPr sz="5000">
                <a:solidFill>
                  <a:schemeClr val="tx2"/>
                </a:solidFill>
              </a:defRPr>
            </a:lvl1pPr>
          </a:lstStyle>
          <a:p>
            <a:r>
              <a:rPr lang="en-US" noProof="0"/>
              <a:t>Click to edit Master title style</a:t>
            </a:r>
          </a:p>
        </p:txBody>
      </p:sp>
      <p:sp>
        <p:nvSpPr>
          <p:cNvPr id="11" name="Text Placeholder 10">
            <a:extLst>
              <a:ext uri="{FF2B5EF4-FFF2-40B4-BE49-F238E27FC236}">
                <a16:creationId xmlns:a16="http://schemas.microsoft.com/office/drawing/2014/main" id="{3D0BF4BF-3C7C-C67F-B6EE-805EC95EF8CA}"/>
              </a:ext>
            </a:extLst>
          </p:cNvPr>
          <p:cNvSpPr>
            <a:spLocks noGrp="1"/>
          </p:cNvSpPr>
          <p:nvPr>
            <p:ph type="body" sz="quarter" idx="13"/>
          </p:nvPr>
        </p:nvSpPr>
        <p:spPr>
          <a:xfrm>
            <a:off x="630936" y="1252728"/>
            <a:ext cx="4828032" cy="490538"/>
          </a:xfrm>
        </p:spPr>
        <p:txBody>
          <a:bodyPr/>
          <a:lstStyle>
            <a:lvl1pPr marL="0" indent="0">
              <a:lnSpc>
                <a:spcPct val="15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2" name="Text Placeholder 10">
            <a:extLst>
              <a:ext uri="{FF2B5EF4-FFF2-40B4-BE49-F238E27FC236}">
                <a16:creationId xmlns:a16="http://schemas.microsoft.com/office/drawing/2014/main" id="{BA37E40B-957E-C00E-3B34-1B67D341A771}"/>
              </a:ext>
            </a:extLst>
          </p:cNvPr>
          <p:cNvSpPr>
            <a:spLocks noGrp="1"/>
          </p:cNvSpPr>
          <p:nvPr>
            <p:ph type="body" sz="quarter" idx="14"/>
          </p:nvPr>
        </p:nvSpPr>
        <p:spPr>
          <a:xfrm>
            <a:off x="630936" y="3584448"/>
            <a:ext cx="4828032" cy="490538"/>
          </a:xfrm>
        </p:spPr>
        <p:txBody>
          <a:bodyPr/>
          <a:lstStyle>
            <a:lvl1pPr marL="0" indent="0">
              <a:lnSpc>
                <a:spcPct val="15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EF15CD76-2DD5-DB8A-37D3-6098A50870D0}"/>
              </a:ext>
            </a:extLst>
          </p:cNvPr>
          <p:cNvSpPr>
            <a:spLocks noGrp="1"/>
          </p:cNvSpPr>
          <p:nvPr>
            <p:ph type="body" sz="quarter" idx="15"/>
          </p:nvPr>
        </p:nvSpPr>
        <p:spPr>
          <a:xfrm>
            <a:off x="365760" y="1792224"/>
            <a:ext cx="4754880" cy="1682750"/>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p:txBody>
      </p:sp>
      <p:sp>
        <p:nvSpPr>
          <p:cNvPr id="15" name="Text Placeholder 13">
            <a:extLst>
              <a:ext uri="{FF2B5EF4-FFF2-40B4-BE49-F238E27FC236}">
                <a16:creationId xmlns:a16="http://schemas.microsoft.com/office/drawing/2014/main" id="{57A044E0-660B-4002-E13C-F00498E49782}"/>
              </a:ext>
            </a:extLst>
          </p:cNvPr>
          <p:cNvSpPr>
            <a:spLocks noGrp="1"/>
          </p:cNvSpPr>
          <p:nvPr>
            <p:ph type="body" sz="quarter" idx="16"/>
          </p:nvPr>
        </p:nvSpPr>
        <p:spPr>
          <a:xfrm>
            <a:off x="365760" y="4123944"/>
            <a:ext cx="4754880" cy="941831"/>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p:txBody>
      </p:sp>
      <p:sp>
        <p:nvSpPr>
          <p:cNvPr id="22" name="Text Placeholder 10">
            <a:extLst>
              <a:ext uri="{FF2B5EF4-FFF2-40B4-BE49-F238E27FC236}">
                <a16:creationId xmlns:a16="http://schemas.microsoft.com/office/drawing/2014/main" id="{93287C28-1CA8-AEA5-1E16-BC0B1E99CD24}"/>
              </a:ext>
            </a:extLst>
          </p:cNvPr>
          <p:cNvSpPr>
            <a:spLocks noGrp="1"/>
          </p:cNvSpPr>
          <p:nvPr>
            <p:ph type="body" sz="quarter" idx="17"/>
          </p:nvPr>
        </p:nvSpPr>
        <p:spPr>
          <a:xfrm>
            <a:off x="630936" y="5065776"/>
            <a:ext cx="4828032" cy="490538"/>
          </a:xfrm>
        </p:spPr>
        <p:txBody>
          <a:bodyPr/>
          <a:lstStyle>
            <a:lvl1pPr marL="0" indent="0">
              <a:lnSpc>
                <a:spcPct val="15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23" name="Text Placeholder 13">
            <a:extLst>
              <a:ext uri="{FF2B5EF4-FFF2-40B4-BE49-F238E27FC236}">
                <a16:creationId xmlns:a16="http://schemas.microsoft.com/office/drawing/2014/main" id="{19920C32-5167-72B1-7B9E-709723F907CE}"/>
              </a:ext>
            </a:extLst>
          </p:cNvPr>
          <p:cNvSpPr>
            <a:spLocks noGrp="1"/>
          </p:cNvSpPr>
          <p:nvPr>
            <p:ph type="body" sz="quarter" idx="18"/>
          </p:nvPr>
        </p:nvSpPr>
        <p:spPr>
          <a:xfrm>
            <a:off x="365760" y="5605272"/>
            <a:ext cx="4754880" cy="1143254"/>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3775982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on the right">
    <p:bg>
      <p:bgPr>
        <a:solidFill>
          <a:schemeClr val="bg2"/>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F5F7D9D8-A960-E038-84D2-764C7A50F698}"/>
              </a:ext>
            </a:extLst>
          </p:cNvPr>
          <p:cNvSpPr/>
          <p:nvPr userDrawn="1"/>
        </p:nvSpPr>
        <p:spPr>
          <a:xfrm>
            <a:off x="-12700" y="858"/>
            <a:ext cx="3060700" cy="685714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solidFill>
                <a:schemeClr val="bg1"/>
              </a:solidFill>
            </a:endParaRPr>
          </a:p>
        </p:txBody>
      </p:sp>
      <p:sp>
        <p:nvSpPr>
          <p:cNvPr id="4" name="Footer Placeholder 3">
            <a:extLst>
              <a:ext uri="{FF2B5EF4-FFF2-40B4-BE49-F238E27FC236}">
                <a16:creationId xmlns:a16="http://schemas.microsoft.com/office/drawing/2014/main" id="{BA0C7E2C-83B2-58E9-DE90-AB1857F1A170}"/>
              </a:ext>
            </a:extLst>
          </p:cNvPr>
          <p:cNvSpPr>
            <a:spLocks noGrp="1"/>
          </p:cNvSpPr>
          <p:nvPr>
            <p:ph type="ftr" sz="quarter" idx="11"/>
          </p:nvPr>
        </p:nvSpPr>
        <p:spPr/>
        <p:txBody>
          <a:bodyPr/>
          <a:lstStyle/>
          <a:p>
            <a:r>
              <a:rPr lang="en-US" noProof="0"/>
              <a:t>Presentation title</a:t>
            </a:r>
          </a:p>
        </p:txBody>
      </p:sp>
      <p:sp>
        <p:nvSpPr>
          <p:cNvPr id="5" name="Slide Number Placeholder 4">
            <a:extLst>
              <a:ext uri="{FF2B5EF4-FFF2-40B4-BE49-F238E27FC236}">
                <a16:creationId xmlns:a16="http://schemas.microsoft.com/office/drawing/2014/main" id="{F487B4A1-AE7C-A6CC-7143-5EC918D662F7}"/>
              </a:ext>
            </a:extLst>
          </p:cNvPr>
          <p:cNvSpPr>
            <a:spLocks noGrp="1"/>
          </p:cNvSpPr>
          <p:nvPr>
            <p:ph type="sldNum" sz="quarter" idx="12"/>
          </p:nvPr>
        </p:nvSpPr>
        <p:spPr/>
        <p:txBody>
          <a:bodyPr/>
          <a:lstStyle/>
          <a:p>
            <a:fld id="{5BFCF61C-3B18-4C03-8326-CC3B32D710C9}" type="slidenum">
              <a:rPr lang="en-US" noProof="0" smtClean="0"/>
              <a:pPr/>
              <a:t>‹#›</a:t>
            </a:fld>
            <a:endParaRPr lang="en-US" noProof="0"/>
          </a:p>
        </p:txBody>
      </p:sp>
      <p:sp>
        <p:nvSpPr>
          <p:cNvPr id="9" name="Title 8">
            <a:extLst>
              <a:ext uri="{FF2B5EF4-FFF2-40B4-BE49-F238E27FC236}">
                <a16:creationId xmlns:a16="http://schemas.microsoft.com/office/drawing/2014/main" id="{A78715BA-7A66-D464-AAEF-141988B8718B}"/>
              </a:ext>
            </a:extLst>
          </p:cNvPr>
          <p:cNvSpPr>
            <a:spLocks noGrp="1"/>
          </p:cNvSpPr>
          <p:nvPr>
            <p:ph type="title"/>
          </p:nvPr>
        </p:nvSpPr>
        <p:spPr>
          <a:xfrm>
            <a:off x="667512" y="1399032"/>
            <a:ext cx="4846320" cy="1682749"/>
          </a:xfrm>
        </p:spPr>
        <p:txBody>
          <a:bodyPr/>
          <a:lstStyle>
            <a:lvl1pPr>
              <a:lnSpc>
                <a:spcPct val="80000"/>
              </a:lnSpc>
              <a:defRPr sz="5000">
                <a:solidFill>
                  <a:schemeClr val="tx2"/>
                </a:solidFill>
              </a:defRPr>
            </a:lvl1pPr>
          </a:lstStyle>
          <a:p>
            <a:r>
              <a:rPr lang="en-US" noProof="0"/>
              <a:t>Click to edit Master title style</a:t>
            </a:r>
          </a:p>
        </p:txBody>
      </p:sp>
      <p:sp>
        <p:nvSpPr>
          <p:cNvPr id="11" name="Text Placeholder 10">
            <a:extLst>
              <a:ext uri="{FF2B5EF4-FFF2-40B4-BE49-F238E27FC236}">
                <a16:creationId xmlns:a16="http://schemas.microsoft.com/office/drawing/2014/main" id="{3D0BF4BF-3C7C-C67F-B6EE-805EC95EF8CA}"/>
              </a:ext>
            </a:extLst>
          </p:cNvPr>
          <p:cNvSpPr>
            <a:spLocks noGrp="1"/>
          </p:cNvSpPr>
          <p:nvPr>
            <p:ph type="body" sz="quarter" idx="13"/>
          </p:nvPr>
        </p:nvSpPr>
        <p:spPr>
          <a:xfrm>
            <a:off x="6245352" y="1252728"/>
            <a:ext cx="4828032" cy="490538"/>
          </a:xfrm>
        </p:spPr>
        <p:txBody>
          <a:bodyPr/>
          <a:lstStyle>
            <a:lvl1pPr marL="0" indent="0">
              <a:lnSpc>
                <a:spcPct val="15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2" name="Text Placeholder 10">
            <a:extLst>
              <a:ext uri="{FF2B5EF4-FFF2-40B4-BE49-F238E27FC236}">
                <a16:creationId xmlns:a16="http://schemas.microsoft.com/office/drawing/2014/main" id="{BA37E40B-957E-C00E-3B34-1B67D341A771}"/>
              </a:ext>
            </a:extLst>
          </p:cNvPr>
          <p:cNvSpPr>
            <a:spLocks noGrp="1"/>
          </p:cNvSpPr>
          <p:nvPr>
            <p:ph type="body" sz="quarter" idx="14"/>
          </p:nvPr>
        </p:nvSpPr>
        <p:spPr>
          <a:xfrm>
            <a:off x="6245352" y="3502152"/>
            <a:ext cx="4828032" cy="490538"/>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EF15CD76-2DD5-DB8A-37D3-6098A50870D0}"/>
              </a:ext>
            </a:extLst>
          </p:cNvPr>
          <p:cNvSpPr>
            <a:spLocks noGrp="1"/>
          </p:cNvSpPr>
          <p:nvPr>
            <p:ph type="body" sz="quarter" idx="15"/>
          </p:nvPr>
        </p:nvSpPr>
        <p:spPr>
          <a:xfrm>
            <a:off x="5989320" y="1792224"/>
            <a:ext cx="4754880" cy="1682750"/>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5" name="Text Placeholder 13">
            <a:extLst>
              <a:ext uri="{FF2B5EF4-FFF2-40B4-BE49-F238E27FC236}">
                <a16:creationId xmlns:a16="http://schemas.microsoft.com/office/drawing/2014/main" id="{57A044E0-660B-4002-E13C-F00498E49782}"/>
              </a:ext>
            </a:extLst>
          </p:cNvPr>
          <p:cNvSpPr>
            <a:spLocks noGrp="1"/>
          </p:cNvSpPr>
          <p:nvPr>
            <p:ph type="body" sz="quarter" idx="16"/>
          </p:nvPr>
        </p:nvSpPr>
        <p:spPr>
          <a:xfrm>
            <a:off x="5989320" y="3941064"/>
            <a:ext cx="4754880" cy="1682750"/>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grpSp>
        <p:nvGrpSpPr>
          <p:cNvPr id="17" name="Group 16">
            <a:extLst>
              <a:ext uri="{FF2B5EF4-FFF2-40B4-BE49-F238E27FC236}">
                <a16:creationId xmlns:a16="http://schemas.microsoft.com/office/drawing/2014/main" id="{40DF3371-342F-C17D-5A7F-EF76E89A55C5}"/>
              </a:ext>
            </a:extLst>
          </p:cNvPr>
          <p:cNvGrpSpPr/>
          <p:nvPr userDrawn="1"/>
        </p:nvGrpSpPr>
        <p:grpSpPr>
          <a:xfrm>
            <a:off x="-11882" y="3045007"/>
            <a:ext cx="4279082" cy="364"/>
            <a:chOff x="5475479" y="5537794"/>
            <a:chExt cx="4279082" cy="364"/>
          </a:xfrm>
        </p:grpSpPr>
        <p:cxnSp>
          <p:nvCxnSpPr>
            <p:cNvPr id="24" name="Straight Connector 23">
              <a:extLst>
                <a:ext uri="{FF2B5EF4-FFF2-40B4-BE49-F238E27FC236}">
                  <a16:creationId xmlns:a16="http://schemas.microsoft.com/office/drawing/2014/main" id="{84369914-5489-3EA1-5419-F83F6C7A150D}"/>
                </a:ext>
              </a:extLst>
            </p:cNvPr>
            <p:cNvCxnSpPr>
              <a:cxnSpLocks/>
            </p:cNvCxnSpPr>
            <p:nvPr/>
          </p:nvCxnSpPr>
          <p:spPr>
            <a:xfrm>
              <a:off x="5475479" y="5537976"/>
              <a:ext cx="3060700" cy="0"/>
            </a:xfrm>
            <a:prstGeom prst="line">
              <a:avLst/>
            </a:prstGeom>
            <a:ln w="571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0BDE23CC-0B75-F3A6-1882-265BF90D4AA1}"/>
                </a:ext>
              </a:extLst>
            </p:cNvPr>
            <p:cNvCxnSpPr>
              <a:cxnSpLocks/>
            </p:cNvCxnSpPr>
            <p:nvPr/>
          </p:nvCxnSpPr>
          <p:spPr>
            <a:xfrm flipV="1">
              <a:off x="8537690" y="5537794"/>
              <a:ext cx="1216871" cy="364"/>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9097728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on the right dark">
    <p:bg>
      <p:bgPr>
        <a:solidFill>
          <a:schemeClr val="accent5"/>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5749AEB6-4539-A203-D085-8EBE329C08E0}"/>
              </a:ext>
            </a:extLst>
          </p:cNvPr>
          <p:cNvSpPr/>
          <p:nvPr userDrawn="1"/>
        </p:nvSpPr>
        <p:spPr>
          <a:xfrm>
            <a:off x="3962399" y="858"/>
            <a:ext cx="8271641" cy="685714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solidFill>
                <a:schemeClr val="tx2"/>
              </a:solidFill>
            </a:endParaRPr>
          </a:p>
        </p:txBody>
      </p:sp>
      <p:sp>
        <p:nvSpPr>
          <p:cNvPr id="4" name="Footer Placeholder 3">
            <a:extLst>
              <a:ext uri="{FF2B5EF4-FFF2-40B4-BE49-F238E27FC236}">
                <a16:creationId xmlns:a16="http://schemas.microsoft.com/office/drawing/2014/main" id="{BA0C7E2C-83B2-58E9-DE90-AB1857F1A170}"/>
              </a:ext>
            </a:extLst>
          </p:cNvPr>
          <p:cNvSpPr>
            <a:spLocks noGrp="1"/>
          </p:cNvSpPr>
          <p:nvPr>
            <p:ph type="ftr" sz="quarter" idx="11"/>
          </p:nvPr>
        </p:nvSpPr>
        <p:spPr/>
        <p:txBody>
          <a:bodyPr/>
          <a:lstStyle/>
          <a:p>
            <a:r>
              <a:rPr lang="en-US" noProof="0"/>
              <a:t>Presentation title</a:t>
            </a:r>
          </a:p>
        </p:txBody>
      </p:sp>
      <p:sp>
        <p:nvSpPr>
          <p:cNvPr id="5" name="Slide Number Placeholder 4">
            <a:extLst>
              <a:ext uri="{FF2B5EF4-FFF2-40B4-BE49-F238E27FC236}">
                <a16:creationId xmlns:a16="http://schemas.microsoft.com/office/drawing/2014/main" id="{F487B4A1-AE7C-A6CC-7143-5EC918D662F7}"/>
              </a:ext>
            </a:extLst>
          </p:cNvPr>
          <p:cNvSpPr>
            <a:spLocks noGrp="1"/>
          </p:cNvSpPr>
          <p:nvPr>
            <p:ph type="sldNum" sz="quarter" idx="12"/>
          </p:nvPr>
        </p:nvSpPr>
        <p:spPr/>
        <p:txBody>
          <a:bodyPr/>
          <a:lstStyle>
            <a:lvl1pPr>
              <a:defRPr>
                <a:solidFill>
                  <a:schemeClr val="bg1"/>
                </a:solidFill>
              </a:defRPr>
            </a:lvl1pPr>
          </a:lstStyle>
          <a:p>
            <a:fld id="{5BFCF61C-3B18-4C03-8326-CC3B32D710C9}" type="slidenum">
              <a:rPr lang="en-US" noProof="0" smtClean="0"/>
              <a:pPr/>
              <a:t>‹#›</a:t>
            </a:fld>
            <a:endParaRPr lang="en-US" noProof="0"/>
          </a:p>
        </p:txBody>
      </p:sp>
      <p:sp>
        <p:nvSpPr>
          <p:cNvPr id="9" name="Title 8">
            <a:extLst>
              <a:ext uri="{FF2B5EF4-FFF2-40B4-BE49-F238E27FC236}">
                <a16:creationId xmlns:a16="http://schemas.microsoft.com/office/drawing/2014/main" id="{A78715BA-7A66-D464-AAEF-141988B8718B}"/>
              </a:ext>
            </a:extLst>
          </p:cNvPr>
          <p:cNvSpPr>
            <a:spLocks noGrp="1"/>
          </p:cNvSpPr>
          <p:nvPr>
            <p:ph type="title"/>
          </p:nvPr>
        </p:nvSpPr>
        <p:spPr>
          <a:xfrm>
            <a:off x="667512" y="1399032"/>
            <a:ext cx="4846320" cy="1682749"/>
          </a:xfrm>
        </p:spPr>
        <p:txBody>
          <a:bodyPr/>
          <a:lstStyle>
            <a:lvl1pPr>
              <a:lnSpc>
                <a:spcPct val="80000"/>
              </a:lnSpc>
              <a:defRPr sz="5000">
                <a:solidFill>
                  <a:schemeClr val="accent4"/>
                </a:solidFill>
              </a:defRPr>
            </a:lvl1pPr>
          </a:lstStyle>
          <a:p>
            <a:r>
              <a:rPr lang="en-US" noProof="0"/>
              <a:t>Click to edit Master title style</a:t>
            </a:r>
          </a:p>
        </p:txBody>
      </p:sp>
      <p:sp>
        <p:nvSpPr>
          <p:cNvPr id="11" name="Text Placeholder 10">
            <a:extLst>
              <a:ext uri="{FF2B5EF4-FFF2-40B4-BE49-F238E27FC236}">
                <a16:creationId xmlns:a16="http://schemas.microsoft.com/office/drawing/2014/main" id="{3D0BF4BF-3C7C-C67F-B6EE-805EC95EF8CA}"/>
              </a:ext>
            </a:extLst>
          </p:cNvPr>
          <p:cNvSpPr>
            <a:spLocks noGrp="1"/>
          </p:cNvSpPr>
          <p:nvPr>
            <p:ph type="body" sz="quarter" idx="13"/>
          </p:nvPr>
        </p:nvSpPr>
        <p:spPr>
          <a:xfrm>
            <a:off x="6245352" y="1353312"/>
            <a:ext cx="4828032" cy="490538"/>
          </a:xfrm>
        </p:spPr>
        <p:txBody>
          <a:bodyPr/>
          <a:lstStyle>
            <a:lvl1pPr marL="0" indent="0">
              <a:lnSpc>
                <a:spcPct val="100000"/>
              </a:lnSpc>
              <a:spcBef>
                <a:spcPts val="0"/>
              </a:spcBef>
              <a:buNone/>
              <a:defRPr sz="2200" b="1">
                <a:solidFill>
                  <a:schemeClr val="accent5"/>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2" name="Text Placeholder 10">
            <a:extLst>
              <a:ext uri="{FF2B5EF4-FFF2-40B4-BE49-F238E27FC236}">
                <a16:creationId xmlns:a16="http://schemas.microsoft.com/office/drawing/2014/main" id="{BA37E40B-957E-C00E-3B34-1B67D341A771}"/>
              </a:ext>
            </a:extLst>
          </p:cNvPr>
          <p:cNvSpPr>
            <a:spLocks noGrp="1"/>
          </p:cNvSpPr>
          <p:nvPr>
            <p:ph type="body" sz="quarter" idx="14"/>
          </p:nvPr>
        </p:nvSpPr>
        <p:spPr>
          <a:xfrm>
            <a:off x="6245352" y="3502152"/>
            <a:ext cx="4828032" cy="490538"/>
          </a:xfrm>
        </p:spPr>
        <p:txBody>
          <a:bodyPr/>
          <a:lstStyle>
            <a:lvl1pPr marL="0" indent="0">
              <a:lnSpc>
                <a:spcPct val="100000"/>
              </a:lnSpc>
              <a:spcBef>
                <a:spcPts val="0"/>
              </a:spcBef>
              <a:buNone/>
              <a:defRPr sz="2200" b="1">
                <a:solidFill>
                  <a:schemeClr val="accent5"/>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EF15CD76-2DD5-DB8A-37D3-6098A50870D0}"/>
              </a:ext>
            </a:extLst>
          </p:cNvPr>
          <p:cNvSpPr>
            <a:spLocks noGrp="1"/>
          </p:cNvSpPr>
          <p:nvPr>
            <p:ph type="body" sz="quarter" idx="15"/>
          </p:nvPr>
        </p:nvSpPr>
        <p:spPr>
          <a:xfrm>
            <a:off x="5971032" y="1792224"/>
            <a:ext cx="4754880" cy="1682750"/>
          </a:xfrm>
        </p:spPr>
        <p:txBody>
          <a:bodyPr/>
          <a:lstStyle>
            <a:lvl1pPr marL="283464" indent="-283464">
              <a:lnSpc>
                <a:spcPct val="150000"/>
              </a:lnSpc>
              <a:spcBef>
                <a:spcPts val="0"/>
              </a:spcBef>
              <a:defRPr sz="1600">
                <a:solidFill>
                  <a:schemeClr val="accent5"/>
                </a:solidFill>
              </a:defRPr>
            </a:lvl1pPr>
            <a:lvl2pPr indent="-283464">
              <a:lnSpc>
                <a:spcPct val="150000"/>
              </a:lnSpc>
              <a:spcBef>
                <a:spcPts val="0"/>
              </a:spcBef>
              <a:defRPr sz="1600">
                <a:solidFill>
                  <a:schemeClr val="accent5"/>
                </a:solidFill>
              </a:defRPr>
            </a:lvl2pPr>
            <a:lvl3pPr indent="-283464">
              <a:lnSpc>
                <a:spcPct val="150000"/>
              </a:lnSpc>
              <a:spcBef>
                <a:spcPts val="0"/>
              </a:spcBef>
              <a:defRPr sz="1600">
                <a:solidFill>
                  <a:schemeClr val="accent5"/>
                </a:solidFill>
              </a:defRPr>
            </a:lvl3pPr>
            <a:lvl4pPr indent="-283464">
              <a:lnSpc>
                <a:spcPct val="150000"/>
              </a:lnSpc>
              <a:spcBef>
                <a:spcPts val="0"/>
              </a:spcBef>
              <a:defRPr sz="1600">
                <a:solidFill>
                  <a:schemeClr val="accent5"/>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5" name="Text Placeholder 13">
            <a:extLst>
              <a:ext uri="{FF2B5EF4-FFF2-40B4-BE49-F238E27FC236}">
                <a16:creationId xmlns:a16="http://schemas.microsoft.com/office/drawing/2014/main" id="{57A044E0-660B-4002-E13C-F00498E49782}"/>
              </a:ext>
            </a:extLst>
          </p:cNvPr>
          <p:cNvSpPr>
            <a:spLocks noGrp="1"/>
          </p:cNvSpPr>
          <p:nvPr>
            <p:ph type="body" sz="quarter" idx="16"/>
          </p:nvPr>
        </p:nvSpPr>
        <p:spPr>
          <a:xfrm>
            <a:off x="5971032" y="3941064"/>
            <a:ext cx="4754880" cy="1682750"/>
          </a:xfrm>
        </p:spPr>
        <p:txBody>
          <a:bodyPr/>
          <a:lstStyle>
            <a:lvl1pPr marL="283464" indent="-283464">
              <a:lnSpc>
                <a:spcPct val="150000"/>
              </a:lnSpc>
              <a:spcBef>
                <a:spcPts val="0"/>
              </a:spcBef>
              <a:defRPr sz="1600">
                <a:solidFill>
                  <a:schemeClr val="accent5"/>
                </a:solidFill>
              </a:defRPr>
            </a:lvl1pPr>
            <a:lvl2pPr indent="-283464">
              <a:lnSpc>
                <a:spcPct val="150000"/>
              </a:lnSpc>
              <a:spcBef>
                <a:spcPts val="0"/>
              </a:spcBef>
              <a:defRPr sz="1600">
                <a:solidFill>
                  <a:schemeClr val="accent5"/>
                </a:solidFill>
              </a:defRPr>
            </a:lvl2pPr>
            <a:lvl3pPr indent="-283464">
              <a:lnSpc>
                <a:spcPct val="150000"/>
              </a:lnSpc>
              <a:spcBef>
                <a:spcPts val="0"/>
              </a:spcBef>
              <a:defRPr sz="1600">
                <a:solidFill>
                  <a:schemeClr val="accent5"/>
                </a:solidFill>
              </a:defRPr>
            </a:lvl3pPr>
            <a:lvl4pPr indent="-283464">
              <a:lnSpc>
                <a:spcPct val="150000"/>
              </a:lnSpc>
              <a:spcBef>
                <a:spcPts val="0"/>
              </a:spcBef>
              <a:defRPr sz="1600">
                <a:solidFill>
                  <a:schemeClr val="accent5"/>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grpSp>
        <p:nvGrpSpPr>
          <p:cNvPr id="17" name="Group 16">
            <a:extLst>
              <a:ext uri="{FF2B5EF4-FFF2-40B4-BE49-F238E27FC236}">
                <a16:creationId xmlns:a16="http://schemas.microsoft.com/office/drawing/2014/main" id="{0D78A0CF-0A37-4436-67C4-B32FD7703E96}"/>
              </a:ext>
            </a:extLst>
          </p:cNvPr>
          <p:cNvGrpSpPr/>
          <p:nvPr userDrawn="1"/>
        </p:nvGrpSpPr>
        <p:grpSpPr>
          <a:xfrm>
            <a:off x="-28308" y="2514621"/>
            <a:ext cx="5666632" cy="0"/>
            <a:chOff x="5464255" y="5541151"/>
            <a:chExt cx="5666632" cy="0"/>
          </a:xfrm>
        </p:grpSpPr>
        <p:cxnSp>
          <p:nvCxnSpPr>
            <p:cNvPr id="24" name="Straight Connector 23">
              <a:extLst>
                <a:ext uri="{FF2B5EF4-FFF2-40B4-BE49-F238E27FC236}">
                  <a16:creationId xmlns:a16="http://schemas.microsoft.com/office/drawing/2014/main" id="{8FC6D8A4-CA31-16C2-95B7-B98F65F29A69}"/>
                </a:ext>
              </a:extLst>
            </p:cNvPr>
            <p:cNvCxnSpPr>
              <a:cxnSpLocks/>
            </p:cNvCxnSpPr>
            <p:nvPr/>
          </p:nvCxnSpPr>
          <p:spPr>
            <a:xfrm>
              <a:off x="5464255" y="5541151"/>
              <a:ext cx="3991534" cy="0"/>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02097A8D-64FC-CDBD-4497-5E32BC6AF9C2}"/>
                </a:ext>
              </a:extLst>
            </p:cNvPr>
            <p:cNvCxnSpPr>
              <a:cxnSpLocks/>
            </p:cNvCxnSpPr>
            <p:nvPr/>
          </p:nvCxnSpPr>
          <p:spPr>
            <a:xfrm>
              <a:off x="9454487" y="5541151"/>
              <a:ext cx="1676400" cy="0"/>
            </a:xfrm>
            <a:prstGeom prst="line">
              <a:avLst/>
            </a:prstGeom>
            <a:ln w="57150">
              <a:solidFill>
                <a:schemeClr val="accent5"/>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81931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76BC278-3A9A-4241-1DE5-469D2AB5E36B}"/>
              </a:ext>
            </a:extLst>
          </p:cNvPr>
          <p:cNvSpPr>
            <a:spLocks noGrp="1"/>
          </p:cNvSpPr>
          <p:nvPr>
            <p:ph type="title"/>
          </p:nvPr>
        </p:nvSpPr>
        <p:spPr>
          <a:xfrm>
            <a:off x="838200" y="1115367"/>
            <a:ext cx="10515600" cy="575321"/>
          </a:xfrm>
          <a:prstGeom prst="rect">
            <a:avLst/>
          </a:prstGeom>
        </p:spPr>
        <p:txBody>
          <a:bodyPr vert="horz" lIns="91440" tIns="45720" rIns="91440" bIns="45720" rtlCol="0" anchor="t">
            <a:noAutofit/>
          </a:bodyPr>
          <a:lstStyle/>
          <a:p>
            <a:r>
              <a:rPr lang="en-US"/>
              <a:t>Click to edit Master title style</a:t>
            </a:r>
            <a:endParaRPr lang="en-PK"/>
          </a:p>
        </p:txBody>
      </p:sp>
      <p:sp>
        <p:nvSpPr>
          <p:cNvPr id="3" name="Text Placeholder 2">
            <a:extLst>
              <a:ext uri="{FF2B5EF4-FFF2-40B4-BE49-F238E27FC236}">
                <a16:creationId xmlns:a16="http://schemas.microsoft.com/office/drawing/2014/main" id="{138A5E58-5605-E2B6-AEBE-7EF159AAD7E2}"/>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PK"/>
          </a:p>
        </p:txBody>
      </p:sp>
      <p:sp>
        <p:nvSpPr>
          <p:cNvPr id="4" name="Date Placeholder 3">
            <a:extLst>
              <a:ext uri="{FF2B5EF4-FFF2-40B4-BE49-F238E27FC236}">
                <a16:creationId xmlns:a16="http://schemas.microsoft.com/office/drawing/2014/main" id="{B221D507-72FD-CB53-B342-C69D562AFD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noAutofit/>
          </a:bodyPr>
          <a:lstStyle>
            <a:lvl1pPr algn="l">
              <a:defRPr sz="1200">
                <a:solidFill>
                  <a:schemeClr val="tx1">
                    <a:tint val="75000"/>
                  </a:schemeClr>
                </a:solidFill>
              </a:defRPr>
            </a:lvl1pPr>
          </a:lstStyle>
          <a:p>
            <a:endParaRPr lang="en-US" noProof="0"/>
          </a:p>
        </p:txBody>
      </p:sp>
      <p:sp>
        <p:nvSpPr>
          <p:cNvPr id="5" name="Footer Placeholder 4">
            <a:extLst>
              <a:ext uri="{FF2B5EF4-FFF2-40B4-BE49-F238E27FC236}">
                <a16:creationId xmlns:a16="http://schemas.microsoft.com/office/drawing/2014/main" id="{01A3E9A7-861F-C5C4-DD4E-37AC66D867ED}"/>
              </a:ext>
            </a:extLst>
          </p:cNvPr>
          <p:cNvSpPr>
            <a:spLocks noGrp="1"/>
          </p:cNvSpPr>
          <p:nvPr>
            <p:ph type="ftr" sz="quarter" idx="3"/>
          </p:nvPr>
        </p:nvSpPr>
        <p:spPr>
          <a:xfrm>
            <a:off x="411480" y="301752"/>
            <a:ext cx="1828800" cy="274320"/>
          </a:xfrm>
          <a:prstGeom prst="rect">
            <a:avLst/>
          </a:prstGeom>
        </p:spPr>
        <p:txBody>
          <a:bodyPr vert="horz" lIns="91440" tIns="45720" rIns="91440" bIns="45720" rtlCol="0" anchor="ctr">
            <a:noAutofit/>
          </a:bodyPr>
          <a:lstStyle>
            <a:lvl1pPr algn="l">
              <a:defRPr sz="1200">
                <a:solidFill>
                  <a:schemeClr val="tx2"/>
                </a:solidFill>
              </a:defRPr>
            </a:lvl1pPr>
          </a:lstStyle>
          <a:p>
            <a:r>
              <a:rPr lang="en-US" dirty="0"/>
              <a:t>Presentation title</a:t>
            </a:r>
            <a:endParaRPr lang="en-PK" dirty="0"/>
          </a:p>
        </p:txBody>
      </p:sp>
      <p:sp>
        <p:nvSpPr>
          <p:cNvPr id="6" name="Slide Number Placeholder 5">
            <a:extLst>
              <a:ext uri="{FF2B5EF4-FFF2-40B4-BE49-F238E27FC236}">
                <a16:creationId xmlns:a16="http://schemas.microsoft.com/office/drawing/2014/main" id="{5877A1DC-56B8-6C78-5020-E45478D099C6}"/>
              </a:ext>
            </a:extLst>
          </p:cNvPr>
          <p:cNvSpPr>
            <a:spLocks noGrp="1"/>
          </p:cNvSpPr>
          <p:nvPr>
            <p:ph type="sldNum" sz="quarter" idx="4"/>
          </p:nvPr>
        </p:nvSpPr>
        <p:spPr>
          <a:xfrm>
            <a:off x="10122408" y="301752"/>
            <a:ext cx="1673352" cy="274320"/>
          </a:xfrm>
          <a:prstGeom prst="rect">
            <a:avLst/>
          </a:prstGeom>
        </p:spPr>
        <p:txBody>
          <a:bodyPr vert="horz" lIns="91440" tIns="45720" rIns="91440" bIns="45720" rtlCol="0" anchor="ctr">
            <a:noAutofit/>
          </a:bodyPr>
          <a:lstStyle>
            <a:lvl1pPr algn="r">
              <a:defRPr sz="1200">
                <a:solidFill>
                  <a:schemeClr val="tx2"/>
                </a:solidFill>
              </a:defRPr>
            </a:lvl1pPr>
          </a:lstStyle>
          <a:p>
            <a:fld id="{5BFCF61C-3B18-4C03-8326-CC3B32D710C9}" type="slidenum">
              <a:rPr lang="en-US" noProof="0" smtClean="0"/>
              <a:pPr/>
              <a:t>‹#›</a:t>
            </a:fld>
            <a:endParaRPr lang="en-US" noProof="0"/>
          </a:p>
        </p:txBody>
      </p:sp>
    </p:spTree>
    <p:extLst>
      <p:ext uri="{BB962C8B-B14F-4D97-AF65-F5344CB8AC3E}">
        <p14:creationId xmlns:p14="http://schemas.microsoft.com/office/powerpoint/2010/main" val="135068052"/>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51" r:id="rId3"/>
    <p:sldLayoutId id="2147483660" r:id="rId4"/>
    <p:sldLayoutId id="2147483661" r:id="rId5"/>
    <p:sldLayoutId id="2147483665" r:id="rId6"/>
    <p:sldLayoutId id="2147483662" r:id="rId7"/>
    <p:sldLayoutId id="2147483664" r:id="rId8"/>
    <p:sldLayoutId id="2147483663" r:id="rId9"/>
    <p:sldLayoutId id="2147483652" r:id="rId10"/>
    <p:sldLayoutId id="2147483666" r:id="rId11"/>
    <p:sldLayoutId id="2147483658" r:id="rId12"/>
    <p:sldLayoutId id="2147483654" r:id="rId13"/>
    <p:sldLayoutId id="2147483655" r:id="rId14"/>
    <p:sldLayoutId id="2147483656" r:id="rId15"/>
    <p:sldLayoutId id="2147483657" r:id="rId16"/>
  </p:sldLayoutIdLst>
  <p:hf hdr="0" dt="0"/>
  <p:txStyles>
    <p:titleStyle>
      <a:lvl1pPr algn="l" defTabSz="914400" rtl="0" eaLnBrk="1" latinLnBrk="0" hangingPunct="1">
        <a:lnSpc>
          <a:spcPct val="80000"/>
        </a:lnSpc>
        <a:spcBef>
          <a:spcPct val="0"/>
        </a:spcBef>
        <a:buNone/>
        <a:defRPr sz="4400" kern="1200" cap="all" baseline="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04B07C7A-8E1D-7BF7-31C8-5C68C6D2F9CF}"/>
              </a:ext>
            </a:extLst>
          </p:cNvPr>
          <p:cNvSpPr>
            <a:spLocks noGrp="1"/>
          </p:cNvSpPr>
          <p:nvPr>
            <p:ph type="ctrTitle"/>
          </p:nvPr>
        </p:nvSpPr>
        <p:spPr/>
        <p:txBody>
          <a:bodyPr>
            <a:normAutofit/>
          </a:bodyPr>
          <a:lstStyle/>
          <a:p>
            <a:r>
              <a:rPr lang="en-US" dirty="0"/>
              <a:t>Security Framework</a:t>
            </a:r>
          </a:p>
        </p:txBody>
      </p:sp>
      <p:sp>
        <p:nvSpPr>
          <p:cNvPr id="11" name="Subtitle 10">
            <a:extLst>
              <a:ext uri="{FF2B5EF4-FFF2-40B4-BE49-F238E27FC236}">
                <a16:creationId xmlns:a16="http://schemas.microsoft.com/office/drawing/2014/main" id="{EF3A7BFE-9123-98C4-791C-9A3FE773CF97}"/>
              </a:ext>
            </a:extLst>
          </p:cNvPr>
          <p:cNvSpPr>
            <a:spLocks noGrp="1"/>
          </p:cNvSpPr>
          <p:nvPr>
            <p:ph type="subTitle" idx="1"/>
          </p:nvPr>
        </p:nvSpPr>
        <p:spPr>
          <a:xfrm>
            <a:off x="3913180" y="4522386"/>
            <a:ext cx="5486400" cy="1362365"/>
          </a:xfrm>
        </p:spPr>
        <p:txBody>
          <a:bodyPr/>
          <a:lstStyle/>
          <a:p>
            <a:r>
              <a:rPr lang="en-US" dirty="0"/>
              <a:t>Ryan Coon</a:t>
            </a:r>
          </a:p>
          <a:p>
            <a:r>
              <a:rPr lang="en-US" dirty="0"/>
              <a:t>CYB-690</a:t>
            </a:r>
          </a:p>
          <a:p>
            <a:r>
              <a:rPr lang="en-US" dirty="0"/>
              <a:t>Dr. Kim Ford</a:t>
            </a:r>
          </a:p>
          <a:p>
            <a:r>
              <a:rPr lang="en-US" dirty="0"/>
              <a:t>September 10, 2025</a:t>
            </a:r>
            <a:endParaRPr lang="en-PK" dirty="0"/>
          </a:p>
        </p:txBody>
      </p:sp>
    </p:spTree>
    <p:extLst>
      <p:ext uri="{BB962C8B-B14F-4D97-AF65-F5344CB8AC3E}">
        <p14:creationId xmlns:p14="http://schemas.microsoft.com/office/powerpoint/2010/main" val="28631039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F088A1-1F97-9A17-9C9E-4AB3BAF759C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DB6AF5E-6DB4-B3B3-2329-70AE0DAC82F5}"/>
              </a:ext>
            </a:extLst>
          </p:cNvPr>
          <p:cNvSpPr>
            <a:spLocks noGrp="1"/>
          </p:cNvSpPr>
          <p:nvPr>
            <p:ph type="title"/>
          </p:nvPr>
        </p:nvSpPr>
        <p:spPr>
          <a:xfrm>
            <a:off x="463463" y="1399032"/>
            <a:ext cx="5050369" cy="1682749"/>
          </a:xfrm>
        </p:spPr>
        <p:txBody>
          <a:bodyPr/>
          <a:lstStyle/>
          <a:p>
            <a:r>
              <a:rPr lang="en-US" dirty="0"/>
              <a:t>Framework Descriptions</a:t>
            </a:r>
            <a:br>
              <a:rPr lang="en-US" dirty="0"/>
            </a:br>
            <a:endParaRPr lang="en-US" dirty="0"/>
          </a:p>
        </p:txBody>
      </p:sp>
      <p:sp>
        <p:nvSpPr>
          <p:cNvPr id="5" name="Text Placeholder 4">
            <a:extLst>
              <a:ext uri="{FF2B5EF4-FFF2-40B4-BE49-F238E27FC236}">
                <a16:creationId xmlns:a16="http://schemas.microsoft.com/office/drawing/2014/main" id="{B74FE689-3D7C-7ACB-BA1D-4546CE7E050C}"/>
              </a:ext>
            </a:extLst>
          </p:cNvPr>
          <p:cNvSpPr>
            <a:spLocks noGrp="1"/>
          </p:cNvSpPr>
          <p:nvPr>
            <p:ph type="body" sz="quarter" idx="15"/>
          </p:nvPr>
        </p:nvSpPr>
        <p:spPr>
          <a:xfrm>
            <a:off x="5513832" y="188391"/>
            <a:ext cx="6573784" cy="4652417"/>
          </a:xfrm>
        </p:spPr>
        <p:txBody>
          <a:bodyPr/>
          <a:lstStyle/>
          <a:p>
            <a:pPr marL="0" indent="0">
              <a:buNone/>
            </a:pPr>
            <a:r>
              <a:rPr lang="en-US" dirty="0"/>
              <a:t>Legal and regulatory requirements are a critical input into the risk management process. RC Cybersecurity must ensure its practices comply with relevant laws and industry-specific regulations like data privacy laws, sector-specific compliance mandates. CSF 2.0's flexibility allows organizations to map its controls and practices to these external requirements, ensuring a compliant yet effective security posture.</a:t>
            </a:r>
          </a:p>
          <a:p>
            <a:pPr marL="0" indent="0">
              <a:buNone/>
            </a:pPr>
            <a:endParaRPr lang="en-US" dirty="0"/>
          </a:p>
          <a:p>
            <a:pPr marL="0" indent="0">
              <a:buNone/>
            </a:pPr>
            <a:r>
              <a:rPr lang="en-US" dirty="0"/>
              <a:t>Organizational constraints are also a key consideration. These can include budget limitations, available personnel expertise, existing technological infrastructure, and the overall organizational culture. CSF 2.0 acknowledges these constraints by being a flexible, customizable framework. RC Cybersecurity can tailor its implementation of the framework to fit its specific operational realities, prioritizing the most impactful controls based on its unique risk profile and available resources. The framework's tiered approach (Implementation Tiers) also helps organizations understand their current cybersecurity maturity and plan for incremental improvements, respecting these constraints.</a:t>
            </a:r>
          </a:p>
        </p:txBody>
      </p:sp>
      <p:sp>
        <p:nvSpPr>
          <p:cNvPr id="13" name="Slide Number Placeholder 12">
            <a:extLst>
              <a:ext uri="{FF2B5EF4-FFF2-40B4-BE49-F238E27FC236}">
                <a16:creationId xmlns:a16="http://schemas.microsoft.com/office/drawing/2014/main" id="{35FA397F-EE82-B76D-8073-0BC4FBAD676C}"/>
              </a:ext>
            </a:extLst>
          </p:cNvPr>
          <p:cNvSpPr>
            <a:spLocks noGrp="1"/>
          </p:cNvSpPr>
          <p:nvPr>
            <p:ph type="sldNum" sz="quarter" idx="12"/>
          </p:nvPr>
        </p:nvSpPr>
        <p:spPr/>
        <p:txBody>
          <a:bodyPr/>
          <a:lstStyle/>
          <a:p>
            <a:fld id="{5BFCF61C-3B18-4C03-8326-CC3B32D710C9}" type="slidenum">
              <a:rPr lang="en-US" smtClean="0"/>
              <a:pPr/>
              <a:t>10</a:t>
            </a:fld>
            <a:endParaRPr lang="en-US"/>
          </a:p>
        </p:txBody>
      </p:sp>
    </p:spTree>
    <p:extLst>
      <p:ext uri="{BB962C8B-B14F-4D97-AF65-F5344CB8AC3E}">
        <p14:creationId xmlns:p14="http://schemas.microsoft.com/office/powerpoint/2010/main" val="6060598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62C4D-3F97-1652-3A4A-C989986D9B65}"/>
              </a:ext>
            </a:extLst>
          </p:cNvPr>
          <p:cNvSpPr>
            <a:spLocks noGrp="1"/>
          </p:cNvSpPr>
          <p:nvPr>
            <p:ph type="title"/>
          </p:nvPr>
        </p:nvSpPr>
        <p:spPr/>
        <p:txBody>
          <a:bodyPr/>
          <a:lstStyle/>
          <a:p>
            <a:r>
              <a:rPr lang="en-US" sz="2800" dirty="0"/>
              <a:t>Security Best Practices and Frameworks</a:t>
            </a:r>
          </a:p>
        </p:txBody>
      </p:sp>
      <p:sp>
        <p:nvSpPr>
          <p:cNvPr id="5" name="Text Placeholder 4">
            <a:extLst>
              <a:ext uri="{FF2B5EF4-FFF2-40B4-BE49-F238E27FC236}">
                <a16:creationId xmlns:a16="http://schemas.microsoft.com/office/drawing/2014/main" id="{E194D589-C330-607E-B446-0DA52AACC4E4}"/>
              </a:ext>
            </a:extLst>
          </p:cNvPr>
          <p:cNvSpPr>
            <a:spLocks noGrp="1"/>
          </p:cNvSpPr>
          <p:nvPr>
            <p:ph type="body" sz="quarter" idx="15"/>
          </p:nvPr>
        </p:nvSpPr>
        <p:spPr>
          <a:xfrm>
            <a:off x="5971031" y="1792224"/>
            <a:ext cx="5922431" cy="1682750"/>
          </a:xfrm>
        </p:spPr>
        <p:txBody>
          <a:bodyPr/>
          <a:lstStyle/>
          <a:p>
            <a:pPr marL="0" indent="0">
              <a:buNone/>
            </a:pPr>
            <a:r>
              <a:rPr lang="en-US" dirty="0"/>
              <a:t>Security best practices and frameworks serve as invaluable blueprints for constructing a comprehensive cybersecurity program at RC Cybersecurity. By adopting a recognized framework, such as the NIST Cybersecurity Framework (CSF) 2.0, RC Cybersecurity gains a structured and systematic approach to managing cybersecurity risk.</a:t>
            </a:r>
          </a:p>
          <a:p>
            <a:pPr marL="0" indent="0">
              <a:buNone/>
            </a:pPr>
            <a:r>
              <a:rPr lang="en-US" dirty="0"/>
              <a:t> </a:t>
            </a:r>
          </a:p>
        </p:txBody>
      </p:sp>
      <p:sp>
        <p:nvSpPr>
          <p:cNvPr id="13" name="Slide Number Placeholder 12">
            <a:extLst>
              <a:ext uri="{FF2B5EF4-FFF2-40B4-BE49-F238E27FC236}">
                <a16:creationId xmlns:a16="http://schemas.microsoft.com/office/drawing/2014/main" id="{208378E4-1369-B8BE-D097-D0A68C992F75}"/>
              </a:ext>
            </a:extLst>
          </p:cNvPr>
          <p:cNvSpPr>
            <a:spLocks noGrp="1"/>
          </p:cNvSpPr>
          <p:nvPr>
            <p:ph type="sldNum" sz="quarter" idx="12"/>
          </p:nvPr>
        </p:nvSpPr>
        <p:spPr/>
        <p:txBody>
          <a:bodyPr/>
          <a:lstStyle/>
          <a:p>
            <a:fld id="{5BFCF61C-3B18-4C03-8326-CC3B32D710C9}" type="slidenum">
              <a:rPr lang="en-US" smtClean="0"/>
              <a:pPr/>
              <a:t>11</a:t>
            </a:fld>
            <a:endParaRPr lang="en-US"/>
          </a:p>
        </p:txBody>
      </p:sp>
    </p:spTree>
    <p:extLst>
      <p:ext uri="{BB962C8B-B14F-4D97-AF65-F5344CB8AC3E}">
        <p14:creationId xmlns:p14="http://schemas.microsoft.com/office/powerpoint/2010/main" val="6163551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43D2F2-D3F4-11D0-5C77-E84BAFA0F8D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CFC9C7-2D49-D20F-EC87-51F5DC5D223F}"/>
              </a:ext>
            </a:extLst>
          </p:cNvPr>
          <p:cNvSpPr>
            <a:spLocks noGrp="1"/>
          </p:cNvSpPr>
          <p:nvPr>
            <p:ph type="title"/>
          </p:nvPr>
        </p:nvSpPr>
        <p:spPr/>
        <p:txBody>
          <a:bodyPr/>
          <a:lstStyle/>
          <a:p>
            <a:r>
              <a:rPr lang="en-US" sz="2800" dirty="0"/>
              <a:t>Security Best Practices and Frameworks</a:t>
            </a:r>
          </a:p>
        </p:txBody>
      </p:sp>
      <p:sp>
        <p:nvSpPr>
          <p:cNvPr id="5" name="Text Placeholder 4">
            <a:extLst>
              <a:ext uri="{FF2B5EF4-FFF2-40B4-BE49-F238E27FC236}">
                <a16:creationId xmlns:a16="http://schemas.microsoft.com/office/drawing/2014/main" id="{AE6992A5-8ACE-476E-0DCE-FA7B2A05F42D}"/>
              </a:ext>
            </a:extLst>
          </p:cNvPr>
          <p:cNvSpPr>
            <a:spLocks noGrp="1"/>
          </p:cNvSpPr>
          <p:nvPr>
            <p:ph type="body" sz="quarter" idx="15"/>
          </p:nvPr>
        </p:nvSpPr>
        <p:spPr>
          <a:xfrm>
            <a:off x="5382307" y="301752"/>
            <a:ext cx="6198548" cy="6455038"/>
          </a:xfrm>
        </p:spPr>
        <p:txBody>
          <a:bodyPr/>
          <a:lstStyle/>
          <a:p>
            <a:pPr marL="0" indent="0">
              <a:buNone/>
            </a:pPr>
            <a:r>
              <a:rPr lang="en-US" sz="1100" dirty="0"/>
              <a:t>Leveraging Frameworks for Program Development:</a:t>
            </a:r>
          </a:p>
          <a:p>
            <a:pPr marL="0" indent="0">
              <a:buNone/>
            </a:pPr>
            <a:r>
              <a:rPr lang="en-US" sz="1100" dirty="0"/>
              <a:t>Foundation and Structure - Frameworks like NIST CSF 2.0 provide a common language and a set of core functions and categories. This offers a clear roadmap for organizing and prioritizing cybersecurity activities, ensuring all critical areas are addressed.</a:t>
            </a:r>
          </a:p>
          <a:p>
            <a:pPr marL="0" indent="0">
              <a:buNone/>
            </a:pPr>
            <a:r>
              <a:rPr lang="en-US" sz="1100" dirty="0"/>
              <a:t>Risk-Based Approach - These frameworks promote a risk-based methodology. RC Cybersecurity can use them to identify its most critical assets, potential threats, and vulnerabilities, then tailor its security controls and investments to address the highest risks first. This ensures resources are allocated efficiently.</a:t>
            </a:r>
          </a:p>
          <a:p>
            <a:pPr marL="0" indent="0">
              <a:buNone/>
            </a:pPr>
            <a:r>
              <a:rPr lang="en-US" sz="1100" dirty="0"/>
              <a:t>Best Practice Integration - Frameworks are essentially curated collections of industry best practices. By adhering to them, RC Cybersecurity automatically incorporates proven methods for areas like access control, data protection, incident response planning, and continuous monitoring.</a:t>
            </a:r>
          </a:p>
          <a:p>
            <a:pPr marL="0" indent="0">
              <a:buNone/>
            </a:pPr>
            <a:r>
              <a:rPr lang="en-US" sz="1100" dirty="0"/>
              <a:t>Scalability and Adaptability - Recognized frameworks are designed to be adaptable to organizations of all sizes and complexities. RC Cybersecurity can implement the framework at a maturity level that suits its current capabilities and scale its program as it grows and its threat landscape evolves.</a:t>
            </a:r>
          </a:p>
          <a:p>
            <a:pPr marL="0" indent="0">
              <a:buNone/>
            </a:pPr>
            <a:r>
              <a:rPr lang="en-US" sz="1100" dirty="0"/>
              <a:t>Compliance and Assurance - Frameworks often align with various legal and regulatory requirements. Using a framework like NIST CSF 2.0 can help RC Cybersecurity demonstrate compliance and provide assurance to stakeholders that its cybersecurity program is robust and well-managed.</a:t>
            </a:r>
          </a:p>
          <a:p>
            <a:pPr marL="0" indent="0">
              <a:buNone/>
            </a:pPr>
            <a:r>
              <a:rPr lang="en-US" sz="1100" dirty="0"/>
              <a:t>Workforce Development - Frameworks like the NICE Workforce Framework for Cybersecurity can guide RC Cybersecurity in identifying necessary skills, roles, and training for its cybersecurity team, ensuring it has the right talent to execute the program.</a:t>
            </a:r>
          </a:p>
        </p:txBody>
      </p:sp>
      <p:sp>
        <p:nvSpPr>
          <p:cNvPr id="13" name="Slide Number Placeholder 12">
            <a:extLst>
              <a:ext uri="{FF2B5EF4-FFF2-40B4-BE49-F238E27FC236}">
                <a16:creationId xmlns:a16="http://schemas.microsoft.com/office/drawing/2014/main" id="{2499AF77-4F85-86BF-49B5-5870EF32C9E5}"/>
              </a:ext>
            </a:extLst>
          </p:cNvPr>
          <p:cNvSpPr>
            <a:spLocks noGrp="1"/>
          </p:cNvSpPr>
          <p:nvPr>
            <p:ph type="sldNum" sz="quarter" idx="12"/>
          </p:nvPr>
        </p:nvSpPr>
        <p:spPr/>
        <p:txBody>
          <a:bodyPr/>
          <a:lstStyle/>
          <a:p>
            <a:fld id="{5BFCF61C-3B18-4C03-8326-CC3B32D710C9}" type="slidenum">
              <a:rPr lang="en-US" smtClean="0"/>
              <a:pPr/>
              <a:t>12</a:t>
            </a:fld>
            <a:endParaRPr lang="en-US"/>
          </a:p>
        </p:txBody>
      </p:sp>
    </p:spTree>
    <p:extLst>
      <p:ext uri="{BB962C8B-B14F-4D97-AF65-F5344CB8AC3E}">
        <p14:creationId xmlns:p14="http://schemas.microsoft.com/office/powerpoint/2010/main" val="32627730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403ED6-0731-8D39-3EA4-3B9EBD31AC7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2BC36C7-5E00-60AF-48B0-B81D6640CA8E}"/>
              </a:ext>
            </a:extLst>
          </p:cNvPr>
          <p:cNvSpPr>
            <a:spLocks noGrp="1"/>
          </p:cNvSpPr>
          <p:nvPr>
            <p:ph type="title"/>
          </p:nvPr>
        </p:nvSpPr>
        <p:spPr/>
        <p:txBody>
          <a:bodyPr/>
          <a:lstStyle/>
          <a:p>
            <a:r>
              <a:rPr lang="en-US" sz="2800" dirty="0"/>
              <a:t>Security Best Practices and Frameworks</a:t>
            </a:r>
          </a:p>
        </p:txBody>
      </p:sp>
      <p:sp>
        <p:nvSpPr>
          <p:cNvPr id="5" name="Text Placeholder 4">
            <a:extLst>
              <a:ext uri="{FF2B5EF4-FFF2-40B4-BE49-F238E27FC236}">
                <a16:creationId xmlns:a16="http://schemas.microsoft.com/office/drawing/2014/main" id="{1884BFE9-FE72-7F1F-8311-6C85B23796B0}"/>
              </a:ext>
            </a:extLst>
          </p:cNvPr>
          <p:cNvSpPr>
            <a:spLocks noGrp="1"/>
          </p:cNvSpPr>
          <p:nvPr>
            <p:ph type="body" sz="quarter" idx="15"/>
          </p:nvPr>
        </p:nvSpPr>
        <p:spPr>
          <a:xfrm>
            <a:off x="5971031" y="1792224"/>
            <a:ext cx="5922431" cy="1682750"/>
          </a:xfrm>
        </p:spPr>
        <p:txBody>
          <a:bodyPr/>
          <a:lstStyle/>
          <a:p>
            <a:pPr marL="0" indent="0">
              <a:buNone/>
            </a:pPr>
            <a:r>
              <a:rPr lang="en-US" sz="1200" dirty="0"/>
              <a:t>Key Elements to Consider:</a:t>
            </a:r>
          </a:p>
          <a:p>
            <a:pPr marL="0" indent="0">
              <a:buNone/>
            </a:pPr>
            <a:endParaRPr lang="en-US" sz="1200" dirty="0"/>
          </a:p>
          <a:p>
            <a:pPr marL="0" indent="0">
              <a:buNone/>
            </a:pPr>
            <a:r>
              <a:rPr lang="en-US" sz="1200" dirty="0"/>
              <a:t>Identify - Understanding the business environment, assets, and risks.</a:t>
            </a:r>
          </a:p>
          <a:p>
            <a:pPr marL="0" indent="0">
              <a:buNone/>
            </a:pPr>
            <a:r>
              <a:rPr lang="en-US" sz="1200" dirty="0"/>
              <a:t>Protect - Implementing safeguards for critical services and data.</a:t>
            </a:r>
          </a:p>
          <a:p>
            <a:pPr marL="0" indent="0">
              <a:buNone/>
            </a:pPr>
            <a:r>
              <a:rPr lang="en-US" sz="1200" dirty="0"/>
              <a:t>Detect - Developing capabilities to identify cybersecurity events.</a:t>
            </a:r>
          </a:p>
          <a:p>
            <a:pPr marL="0" indent="0">
              <a:buNone/>
            </a:pPr>
            <a:r>
              <a:rPr lang="en-US" sz="1200" dirty="0"/>
              <a:t>Respond - Establishing plans and procedures for handling detected events.</a:t>
            </a:r>
          </a:p>
          <a:p>
            <a:pPr marL="0" indent="0">
              <a:buNone/>
            </a:pPr>
            <a:r>
              <a:rPr lang="en-US" sz="1200" dirty="0"/>
              <a:t>Recover - Ensuring resilience and restoring capabilities after an incident.</a:t>
            </a:r>
          </a:p>
          <a:p>
            <a:pPr marL="0" indent="0">
              <a:buNone/>
            </a:pPr>
            <a:endParaRPr lang="en-US" sz="1200" dirty="0"/>
          </a:p>
          <a:p>
            <a:pPr marL="0" indent="0">
              <a:buNone/>
            </a:pPr>
            <a:r>
              <a:rPr lang="en-US" sz="1200" dirty="0"/>
              <a:t>By consistently referencing and implementing these frameworks and best practices, RC Cybersecurity can build a dynamic, effective, and resilient cybersecurity program that proactively defends against threats and supports its business objectives.</a:t>
            </a:r>
          </a:p>
          <a:p>
            <a:pPr marL="0" indent="0">
              <a:buNone/>
            </a:pPr>
            <a:r>
              <a:rPr lang="en-US" sz="1200" dirty="0"/>
              <a:t> </a:t>
            </a:r>
          </a:p>
        </p:txBody>
      </p:sp>
      <p:sp>
        <p:nvSpPr>
          <p:cNvPr id="13" name="Slide Number Placeholder 12">
            <a:extLst>
              <a:ext uri="{FF2B5EF4-FFF2-40B4-BE49-F238E27FC236}">
                <a16:creationId xmlns:a16="http://schemas.microsoft.com/office/drawing/2014/main" id="{52B5EA49-5763-8F0A-E341-0C6320B63111}"/>
              </a:ext>
            </a:extLst>
          </p:cNvPr>
          <p:cNvSpPr>
            <a:spLocks noGrp="1"/>
          </p:cNvSpPr>
          <p:nvPr>
            <p:ph type="sldNum" sz="quarter" idx="12"/>
          </p:nvPr>
        </p:nvSpPr>
        <p:spPr/>
        <p:txBody>
          <a:bodyPr/>
          <a:lstStyle/>
          <a:p>
            <a:fld id="{5BFCF61C-3B18-4C03-8326-CC3B32D710C9}" type="slidenum">
              <a:rPr lang="en-US" smtClean="0"/>
              <a:pPr/>
              <a:t>13</a:t>
            </a:fld>
            <a:endParaRPr lang="en-US"/>
          </a:p>
        </p:txBody>
      </p:sp>
    </p:spTree>
    <p:extLst>
      <p:ext uri="{BB962C8B-B14F-4D97-AF65-F5344CB8AC3E}">
        <p14:creationId xmlns:p14="http://schemas.microsoft.com/office/powerpoint/2010/main" val="11554591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706EE6-9A7B-135B-7EFB-F9DA82EDC4E4}"/>
            </a:ext>
          </a:extLst>
        </p:cNvPr>
        <p:cNvGrpSpPr/>
        <p:nvPr/>
      </p:nvGrpSpPr>
      <p:grpSpPr>
        <a:xfrm>
          <a:off x="0" y="0"/>
          <a:ext cx="0" cy="0"/>
          <a:chOff x="0" y="0"/>
          <a:chExt cx="0" cy="0"/>
        </a:xfrm>
      </p:grpSpPr>
      <p:sp>
        <p:nvSpPr>
          <p:cNvPr id="13" name="Slide Number Placeholder 12">
            <a:extLst>
              <a:ext uri="{FF2B5EF4-FFF2-40B4-BE49-F238E27FC236}">
                <a16:creationId xmlns:a16="http://schemas.microsoft.com/office/drawing/2014/main" id="{25A4D02B-256C-36D5-E270-50AB343C7670}"/>
              </a:ext>
            </a:extLst>
          </p:cNvPr>
          <p:cNvSpPr>
            <a:spLocks noGrp="1"/>
          </p:cNvSpPr>
          <p:nvPr>
            <p:ph type="sldNum" sz="quarter" idx="12"/>
          </p:nvPr>
        </p:nvSpPr>
        <p:spPr>
          <a:xfrm>
            <a:off x="10122408" y="301752"/>
            <a:ext cx="1673352" cy="274320"/>
          </a:xfrm>
        </p:spPr>
        <p:txBody>
          <a:bodyPr anchor="ctr">
            <a:normAutofit/>
          </a:bodyPr>
          <a:lstStyle/>
          <a:p>
            <a:pPr>
              <a:spcAft>
                <a:spcPts val="600"/>
              </a:spcAft>
            </a:pPr>
            <a:fld id="{5BFCF61C-3B18-4C03-8326-CC3B32D710C9}" type="slidenum">
              <a:rPr lang="en-US" smtClean="0"/>
              <a:pPr>
                <a:spcAft>
                  <a:spcPts val="600"/>
                </a:spcAft>
              </a:pPr>
              <a:t>14</a:t>
            </a:fld>
            <a:endParaRPr lang="en-US"/>
          </a:p>
        </p:txBody>
      </p:sp>
      <p:sp>
        <p:nvSpPr>
          <p:cNvPr id="2" name="Title 1">
            <a:extLst>
              <a:ext uri="{FF2B5EF4-FFF2-40B4-BE49-F238E27FC236}">
                <a16:creationId xmlns:a16="http://schemas.microsoft.com/office/drawing/2014/main" id="{122F14A5-AC26-535F-6BF8-64F746CE190A}"/>
              </a:ext>
            </a:extLst>
          </p:cNvPr>
          <p:cNvSpPr>
            <a:spLocks noGrp="1"/>
          </p:cNvSpPr>
          <p:nvPr>
            <p:ph type="title"/>
          </p:nvPr>
        </p:nvSpPr>
        <p:spPr>
          <a:xfrm>
            <a:off x="396240" y="288411"/>
            <a:ext cx="5254405" cy="575321"/>
          </a:xfrm>
        </p:spPr>
        <p:txBody>
          <a:bodyPr anchor="ctr">
            <a:normAutofit/>
          </a:bodyPr>
          <a:lstStyle/>
          <a:p>
            <a:r>
              <a:rPr lang="en-US" sz="1800" dirty="0"/>
              <a:t>Common Workflow of Information </a:t>
            </a:r>
            <a:br>
              <a:rPr lang="en-US" sz="1800" dirty="0"/>
            </a:br>
            <a:r>
              <a:rPr lang="en-US" sz="1800" dirty="0"/>
              <a:t>and Decisions Diagram</a:t>
            </a:r>
          </a:p>
        </p:txBody>
      </p:sp>
      <p:pic>
        <p:nvPicPr>
          <p:cNvPr id="4" name="Picture 3" descr="A black background with a black square&#10;&#10;AI-generated content may be incorrect.">
            <a:extLst>
              <a:ext uri="{FF2B5EF4-FFF2-40B4-BE49-F238E27FC236}">
                <a16:creationId xmlns:a16="http://schemas.microsoft.com/office/drawing/2014/main" id="{78A1BAD7-331D-46DA-59E2-148D0D17FFD1}"/>
              </a:ext>
            </a:extLst>
          </p:cNvPr>
          <p:cNvPicPr>
            <a:picLocks noChangeAspect="1"/>
          </p:cNvPicPr>
          <p:nvPr/>
        </p:nvPicPr>
        <p:blipFill>
          <a:blip r:embed="rId2"/>
          <a:stretch>
            <a:fillRect/>
          </a:stretch>
        </p:blipFill>
        <p:spPr>
          <a:xfrm>
            <a:off x="6952228" y="104115"/>
            <a:ext cx="3757117" cy="6649770"/>
          </a:xfrm>
          <a:prstGeom prst="rect">
            <a:avLst/>
          </a:prstGeom>
        </p:spPr>
      </p:pic>
    </p:spTree>
    <p:extLst>
      <p:ext uri="{BB962C8B-B14F-4D97-AF65-F5344CB8AC3E}">
        <p14:creationId xmlns:p14="http://schemas.microsoft.com/office/powerpoint/2010/main" val="14530847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91133-2B2D-CB5C-25A3-A6BBC6AC48F6}"/>
              </a:ext>
            </a:extLst>
          </p:cNvPr>
          <p:cNvSpPr>
            <a:spLocks noGrp="1"/>
          </p:cNvSpPr>
          <p:nvPr>
            <p:ph type="title"/>
          </p:nvPr>
        </p:nvSpPr>
        <p:spPr>
          <a:xfrm>
            <a:off x="2295144" y="1463040"/>
            <a:ext cx="7498080" cy="704088"/>
          </a:xfrm>
        </p:spPr>
        <p:txBody>
          <a:bodyPr anchor="t">
            <a:normAutofit/>
          </a:bodyPr>
          <a:lstStyle/>
          <a:p>
            <a:r>
              <a:rPr lang="en-US" sz="2400"/>
              <a:t>Critical Cybersecurity Needs</a:t>
            </a:r>
            <a:br>
              <a:rPr lang="en-US" sz="2400"/>
            </a:br>
            <a:endParaRPr lang="en-US" sz="2400"/>
          </a:p>
        </p:txBody>
      </p:sp>
      <p:sp>
        <p:nvSpPr>
          <p:cNvPr id="11" name="Slide Number Placeholder 10">
            <a:extLst>
              <a:ext uri="{FF2B5EF4-FFF2-40B4-BE49-F238E27FC236}">
                <a16:creationId xmlns:a16="http://schemas.microsoft.com/office/drawing/2014/main" id="{F8FC4DAD-8F22-40DC-8133-22BF52217FB8}"/>
              </a:ext>
            </a:extLst>
          </p:cNvPr>
          <p:cNvSpPr>
            <a:spLocks noGrp="1"/>
          </p:cNvSpPr>
          <p:nvPr>
            <p:ph type="sldNum" sz="quarter" idx="12"/>
          </p:nvPr>
        </p:nvSpPr>
        <p:spPr>
          <a:xfrm>
            <a:off x="10122408" y="301752"/>
            <a:ext cx="1673352" cy="274320"/>
          </a:xfrm>
        </p:spPr>
        <p:txBody>
          <a:bodyPr anchor="ctr">
            <a:normAutofit/>
          </a:bodyPr>
          <a:lstStyle/>
          <a:p>
            <a:pPr>
              <a:spcAft>
                <a:spcPts val="600"/>
              </a:spcAft>
            </a:pPr>
            <a:fld id="{5BFCF61C-3B18-4C03-8326-CC3B32D710C9}" type="slidenum">
              <a:rPr lang="en-US" smtClean="0"/>
              <a:pPr>
                <a:spcAft>
                  <a:spcPts val="600"/>
                </a:spcAft>
              </a:pPr>
              <a:t>15</a:t>
            </a:fld>
            <a:endParaRPr lang="en-US"/>
          </a:p>
        </p:txBody>
      </p:sp>
      <p:graphicFrame>
        <p:nvGraphicFramePr>
          <p:cNvPr id="13" name="Text Placeholder 3">
            <a:extLst>
              <a:ext uri="{FF2B5EF4-FFF2-40B4-BE49-F238E27FC236}">
                <a16:creationId xmlns:a16="http://schemas.microsoft.com/office/drawing/2014/main" id="{070718B2-90CF-D14E-82BB-77C68AA977BC}"/>
              </a:ext>
            </a:extLst>
          </p:cNvPr>
          <p:cNvGraphicFramePr>
            <a:graphicFrameLocks noGrp="1"/>
          </p:cNvGraphicFramePr>
          <p:nvPr>
            <p:ph idx="1"/>
            <p:extLst>
              <p:ext uri="{D42A27DB-BD31-4B8C-83A1-F6EECF244321}">
                <p14:modId xmlns:p14="http://schemas.microsoft.com/office/powerpoint/2010/main" val="423114053"/>
              </p:ext>
            </p:extLst>
          </p:nvPr>
        </p:nvGraphicFramePr>
        <p:xfrm>
          <a:off x="2322576" y="2953512"/>
          <a:ext cx="7470648" cy="3296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015262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21E9B2-068A-1087-6966-993C8A2A131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1229CDF-D6BA-61A2-2CCC-943AD3CDD801}"/>
              </a:ext>
            </a:extLst>
          </p:cNvPr>
          <p:cNvSpPr>
            <a:spLocks noGrp="1"/>
          </p:cNvSpPr>
          <p:nvPr>
            <p:ph type="title"/>
          </p:nvPr>
        </p:nvSpPr>
        <p:spPr>
          <a:xfrm>
            <a:off x="2295144" y="1463040"/>
            <a:ext cx="7498080" cy="704088"/>
          </a:xfrm>
        </p:spPr>
        <p:txBody>
          <a:bodyPr anchor="t">
            <a:normAutofit/>
          </a:bodyPr>
          <a:lstStyle/>
          <a:p>
            <a:r>
              <a:rPr lang="en-US" sz="2400" dirty="0"/>
              <a:t>Critical Cybersecurity Needs</a:t>
            </a:r>
            <a:br>
              <a:rPr lang="en-US" sz="2400" dirty="0"/>
            </a:br>
            <a:endParaRPr lang="en-US" sz="2400" dirty="0"/>
          </a:p>
        </p:txBody>
      </p:sp>
      <p:sp>
        <p:nvSpPr>
          <p:cNvPr id="11" name="Slide Number Placeholder 10">
            <a:extLst>
              <a:ext uri="{FF2B5EF4-FFF2-40B4-BE49-F238E27FC236}">
                <a16:creationId xmlns:a16="http://schemas.microsoft.com/office/drawing/2014/main" id="{62780256-F95B-A99D-2F56-ACAFFAD9DA79}"/>
              </a:ext>
            </a:extLst>
          </p:cNvPr>
          <p:cNvSpPr>
            <a:spLocks noGrp="1"/>
          </p:cNvSpPr>
          <p:nvPr>
            <p:ph type="sldNum" sz="quarter" idx="12"/>
          </p:nvPr>
        </p:nvSpPr>
        <p:spPr>
          <a:xfrm>
            <a:off x="10122408" y="301752"/>
            <a:ext cx="1673352" cy="274320"/>
          </a:xfrm>
        </p:spPr>
        <p:txBody>
          <a:bodyPr anchor="ctr">
            <a:normAutofit/>
          </a:bodyPr>
          <a:lstStyle/>
          <a:p>
            <a:pPr>
              <a:spcAft>
                <a:spcPts val="600"/>
              </a:spcAft>
            </a:pPr>
            <a:fld id="{5BFCF61C-3B18-4C03-8326-CC3B32D710C9}" type="slidenum">
              <a:rPr lang="en-US" smtClean="0"/>
              <a:pPr>
                <a:spcAft>
                  <a:spcPts val="600"/>
                </a:spcAft>
              </a:pPr>
              <a:t>16</a:t>
            </a:fld>
            <a:endParaRPr lang="en-US"/>
          </a:p>
        </p:txBody>
      </p:sp>
      <p:graphicFrame>
        <p:nvGraphicFramePr>
          <p:cNvPr id="13" name="Text Placeholder 3">
            <a:extLst>
              <a:ext uri="{FF2B5EF4-FFF2-40B4-BE49-F238E27FC236}">
                <a16:creationId xmlns:a16="http://schemas.microsoft.com/office/drawing/2014/main" id="{740C6224-B99B-BC66-2E8E-B862B86AA8E0}"/>
              </a:ext>
            </a:extLst>
          </p:cNvPr>
          <p:cNvGraphicFramePr>
            <a:graphicFrameLocks noGrp="1"/>
          </p:cNvGraphicFramePr>
          <p:nvPr>
            <p:ph idx="1"/>
            <p:extLst>
              <p:ext uri="{D42A27DB-BD31-4B8C-83A1-F6EECF244321}">
                <p14:modId xmlns:p14="http://schemas.microsoft.com/office/powerpoint/2010/main" val="4056538790"/>
              </p:ext>
            </p:extLst>
          </p:nvPr>
        </p:nvGraphicFramePr>
        <p:xfrm>
          <a:off x="2322576" y="2953512"/>
          <a:ext cx="7470648" cy="3296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398019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8A8743-2D18-1C75-36F6-FE442A813F3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C26593F-20BE-7CF9-87B2-E0AB9D03A2D4}"/>
              </a:ext>
            </a:extLst>
          </p:cNvPr>
          <p:cNvSpPr>
            <a:spLocks noGrp="1"/>
          </p:cNvSpPr>
          <p:nvPr>
            <p:ph type="title"/>
          </p:nvPr>
        </p:nvSpPr>
        <p:spPr>
          <a:xfrm>
            <a:off x="2295144" y="1463040"/>
            <a:ext cx="7498080" cy="704088"/>
          </a:xfrm>
        </p:spPr>
        <p:txBody>
          <a:bodyPr anchor="t">
            <a:normAutofit/>
          </a:bodyPr>
          <a:lstStyle/>
          <a:p>
            <a:r>
              <a:rPr lang="en-US" sz="2400" dirty="0"/>
              <a:t>Critical Cybersecurity Needs</a:t>
            </a:r>
            <a:br>
              <a:rPr lang="en-US" sz="2400" dirty="0"/>
            </a:br>
            <a:endParaRPr lang="en-US" sz="2400" dirty="0"/>
          </a:p>
        </p:txBody>
      </p:sp>
      <p:sp>
        <p:nvSpPr>
          <p:cNvPr id="11" name="Slide Number Placeholder 10">
            <a:extLst>
              <a:ext uri="{FF2B5EF4-FFF2-40B4-BE49-F238E27FC236}">
                <a16:creationId xmlns:a16="http://schemas.microsoft.com/office/drawing/2014/main" id="{81E7BC4C-CD88-F0ED-6111-70C09373B116}"/>
              </a:ext>
            </a:extLst>
          </p:cNvPr>
          <p:cNvSpPr>
            <a:spLocks noGrp="1"/>
          </p:cNvSpPr>
          <p:nvPr>
            <p:ph type="sldNum" sz="quarter" idx="12"/>
          </p:nvPr>
        </p:nvSpPr>
        <p:spPr>
          <a:xfrm>
            <a:off x="10122408" y="301752"/>
            <a:ext cx="1673352" cy="274320"/>
          </a:xfrm>
        </p:spPr>
        <p:txBody>
          <a:bodyPr anchor="ctr">
            <a:normAutofit/>
          </a:bodyPr>
          <a:lstStyle/>
          <a:p>
            <a:pPr>
              <a:spcAft>
                <a:spcPts val="600"/>
              </a:spcAft>
            </a:pPr>
            <a:fld id="{5BFCF61C-3B18-4C03-8326-CC3B32D710C9}" type="slidenum">
              <a:rPr lang="en-US" smtClean="0"/>
              <a:pPr>
                <a:spcAft>
                  <a:spcPts val="600"/>
                </a:spcAft>
              </a:pPr>
              <a:t>17</a:t>
            </a:fld>
            <a:endParaRPr lang="en-US"/>
          </a:p>
        </p:txBody>
      </p:sp>
      <p:graphicFrame>
        <p:nvGraphicFramePr>
          <p:cNvPr id="13" name="Text Placeholder 3">
            <a:extLst>
              <a:ext uri="{FF2B5EF4-FFF2-40B4-BE49-F238E27FC236}">
                <a16:creationId xmlns:a16="http://schemas.microsoft.com/office/drawing/2014/main" id="{9F806668-D705-5BED-2805-F9A1749A7BD4}"/>
              </a:ext>
            </a:extLst>
          </p:cNvPr>
          <p:cNvGraphicFramePr>
            <a:graphicFrameLocks noGrp="1"/>
          </p:cNvGraphicFramePr>
          <p:nvPr>
            <p:ph idx="1"/>
            <p:extLst>
              <p:ext uri="{D42A27DB-BD31-4B8C-83A1-F6EECF244321}">
                <p14:modId xmlns:p14="http://schemas.microsoft.com/office/powerpoint/2010/main" val="3660881777"/>
              </p:ext>
            </p:extLst>
          </p:nvPr>
        </p:nvGraphicFramePr>
        <p:xfrm>
          <a:off x="2322576" y="2953512"/>
          <a:ext cx="7470648" cy="3296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104020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074758-9132-B220-77BF-88833C422A6D}"/>
            </a:ext>
          </a:extLst>
        </p:cNvPr>
        <p:cNvGrpSpPr/>
        <p:nvPr/>
      </p:nvGrpSpPr>
      <p:grpSpPr>
        <a:xfrm>
          <a:off x="0" y="0"/>
          <a:ext cx="0" cy="0"/>
          <a:chOff x="0" y="0"/>
          <a:chExt cx="0" cy="0"/>
        </a:xfrm>
      </p:grpSpPr>
      <p:sp>
        <p:nvSpPr>
          <p:cNvPr id="13" name="Slide Number Placeholder 12">
            <a:extLst>
              <a:ext uri="{FF2B5EF4-FFF2-40B4-BE49-F238E27FC236}">
                <a16:creationId xmlns:a16="http://schemas.microsoft.com/office/drawing/2014/main" id="{AFAD4A49-3B85-083A-9727-D17AD640CA8C}"/>
              </a:ext>
            </a:extLst>
          </p:cNvPr>
          <p:cNvSpPr>
            <a:spLocks noGrp="1"/>
          </p:cNvSpPr>
          <p:nvPr>
            <p:ph type="sldNum" sz="quarter" idx="12"/>
          </p:nvPr>
        </p:nvSpPr>
        <p:spPr>
          <a:xfrm>
            <a:off x="10122408" y="301752"/>
            <a:ext cx="1673352" cy="274320"/>
          </a:xfrm>
        </p:spPr>
        <p:txBody>
          <a:bodyPr anchor="ctr">
            <a:normAutofit/>
          </a:bodyPr>
          <a:lstStyle/>
          <a:p>
            <a:pPr>
              <a:spcAft>
                <a:spcPts val="600"/>
              </a:spcAft>
            </a:pPr>
            <a:fld id="{5BFCF61C-3B18-4C03-8326-CC3B32D710C9}" type="slidenum">
              <a:rPr lang="en-US" smtClean="0"/>
              <a:pPr>
                <a:spcAft>
                  <a:spcPts val="600"/>
                </a:spcAft>
              </a:pPr>
              <a:t>18</a:t>
            </a:fld>
            <a:endParaRPr lang="en-US"/>
          </a:p>
        </p:txBody>
      </p:sp>
      <p:sp>
        <p:nvSpPr>
          <p:cNvPr id="2" name="Title 1">
            <a:extLst>
              <a:ext uri="{FF2B5EF4-FFF2-40B4-BE49-F238E27FC236}">
                <a16:creationId xmlns:a16="http://schemas.microsoft.com/office/drawing/2014/main" id="{E9E67543-2776-EB06-3723-96FB22291971}"/>
              </a:ext>
            </a:extLst>
          </p:cNvPr>
          <p:cNvSpPr>
            <a:spLocks noGrp="1"/>
          </p:cNvSpPr>
          <p:nvPr>
            <p:ph type="title"/>
          </p:nvPr>
        </p:nvSpPr>
        <p:spPr>
          <a:xfrm>
            <a:off x="838200" y="1115367"/>
            <a:ext cx="10515600" cy="575321"/>
          </a:xfrm>
        </p:spPr>
        <p:txBody>
          <a:bodyPr anchor="ctr">
            <a:normAutofit/>
          </a:bodyPr>
          <a:lstStyle/>
          <a:p>
            <a:r>
              <a:rPr lang="en-US" sz="1800"/>
              <a:t>Elements of Software Assurance Maturity Model</a:t>
            </a:r>
            <a:br>
              <a:rPr lang="en-US" sz="1800"/>
            </a:br>
            <a:endParaRPr lang="en-US" sz="1800"/>
          </a:p>
        </p:txBody>
      </p:sp>
      <p:sp>
        <p:nvSpPr>
          <p:cNvPr id="5" name="Text Placeholder 4">
            <a:extLst>
              <a:ext uri="{FF2B5EF4-FFF2-40B4-BE49-F238E27FC236}">
                <a16:creationId xmlns:a16="http://schemas.microsoft.com/office/drawing/2014/main" id="{5488E47F-E6A8-5DAE-6506-DEA5A2F6AD0B}"/>
              </a:ext>
            </a:extLst>
          </p:cNvPr>
          <p:cNvSpPr>
            <a:spLocks noGrp="1"/>
          </p:cNvSpPr>
          <p:nvPr>
            <p:ph type="body" sz="quarter" idx="4294967295"/>
          </p:nvPr>
        </p:nvSpPr>
        <p:spPr>
          <a:xfrm>
            <a:off x="838200" y="1881188"/>
            <a:ext cx="5067300" cy="4352544"/>
          </a:xfrm>
        </p:spPr>
        <p:txBody>
          <a:bodyPr anchor="t">
            <a:normAutofit/>
          </a:bodyPr>
          <a:lstStyle/>
          <a:p>
            <a:pPr marL="0" indent="0">
              <a:buNone/>
            </a:pPr>
            <a:r>
              <a:rPr lang="en-US" sz="1500" kern="1200"/>
              <a:t>The current model is based on a collection of 15 security practices organized into five major business functions. Governance, design, implementation, verification, and operations are all part of the process.</a:t>
            </a:r>
          </a:p>
          <a:p>
            <a:pPr marL="0" indent="0">
              <a:buNone/>
            </a:pPr>
            <a:endParaRPr lang="en-US" sz="1500" kern="1200"/>
          </a:p>
          <a:p>
            <a:pPr marL="0"/>
            <a:r>
              <a:rPr lang="en-US" sz="1500" kern="1200"/>
              <a:t>Governance - The governance chapter focuses on key performance indicators (KPIs), which allow teams to see if they have made the desired progress and where intervention is necessary. It also addresses project policy and compliance, as well as third-party component suppliers.</a:t>
            </a:r>
          </a:p>
          <a:p>
            <a:pPr marL="0"/>
            <a:endParaRPr lang="en-US" sz="1500" kern="1200"/>
          </a:p>
          <a:p>
            <a:pPr marL="0"/>
            <a:r>
              <a:rPr lang="en-US" sz="1500" kern="1200"/>
              <a:t>Design- In the design phase, security activities include establishing security requirements, developing a security architecture, and undertaking threat modeling. The purpose is to determine which dangers are influencing the application under development and whether they are being dealt with effectively.</a:t>
            </a:r>
          </a:p>
        </p:txBody>
      </p:sp>
      <p:pic>
        <p:nvPicPr>
          <p:cNvPr id="2054" name="Picture 6" descr="OWASP SAMM: A Comprehensive Introduction - Codific">
            <a:extLst>
              <a:ext uri="{FF2B5EF4-FFF2-40B4-BE49-F238E27FC236}">
                <a16:creationId xmlns:a16="http://schemas.microsoft.com/office/drawing/2014/main" id="{CC34396A-6D1E-C7F0-2327-8E59A491C4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2" b="14104"/>
          <a:stretch>
            <a:fillRect/>
          </a:stretch>
        </p:blipFill>
        <p:spPr bwMode="auto">
          <a:xfrm>
            <a:off x="6286500" y="1881188"/>
            <a:ext cx="5067300" cy="4352544"/>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24702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3007DC-3CE8-F831-6316-39214FFDF25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B39027A-4D6D-5F48-6955-1E0EA411B247}"/>
              </a:ext>
            </a:extLst>
          </p:cNvPr>
          <p:cNvSpPr>
            <a:spLocks noGrp="1"/>
          </p:cNvSpPr>
          <p:nvPr>
            <p:ph type="title"/>
          </p:nvPr>
        </p:nvSpPr>
        <p:spPr>
          <a:xfrm>
            <a:off x="839788" y="457200"/>
            <a:ext cx="3932237" cy="1600200"/>
          </a:xfrm>
        </p:spPr>
        <p:txBody>
          <a:bodyPr anchor="b">
            <a:normAutofit/>
          </a:bodyPr>
          <a:lstStyle/>
          <a:p>
            <a:r>
              <a:rPr lang="en-US" sz="2200"/>
              <a:t>Elements of Software Assurance Maturity Model</a:t>
            </a:r>
            <a:br>
              <a:rPr lang="en-US" sz="2200"/>
            </a:br>
            <a:endParaRPr lang="en-US" sz="2200"/>
          </a:p>
        </p:txBody>
      </p:sp>
      <p:pic>
        <p:nvPicPr>
          <p:cNvPr id="3074" name="Picture 2" descr="OWASP SAMM: A Comprehensive Introduction - Codific">
            <a:extLst>
              <a:ext uri="{FF2B5EF4-FFF2-40B4-BE49-F238E27FC236}">
                <a16:creationId xmlns:a16="http://schemas.microsoft.com/office/drawing/2014/main" id="{4E6000B5-20F6-D726-4F06-365B8495234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832475" y="987425"/>
            <a:ext cx="4873625" cy="4873625"/>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
        <p:nvSpPr>
          <p:cNvPr id="5" name="Text Placeholder 4">
            <a:extLst>
              <a:ext uri="{FF2B5EF4-FFF2-40B4-BE49-F238E27FC236}">
                <a16:creationId xmlns:a16="http://schemas.microsoft.com/office/drawing/2014/main" id="{C5DEC4A0-7F56-F225-9DA8-C0385C85B44D}"/>
              </a:ext>
            </a:extLst>
          </p:cNvPr>
          <p:cNvSpPr>
            <a:spLocks noGrp="1"/>
          </p:cNvSpPr>
          <p:nvPr>
            <p:ph type="body" sz="half" idx="2"/>
          </p:nvPr>
        </p:nvSpPr>
        <p:spPr>
          <a:xfrm>
            <a:off x="839788" y="2057400"/>
            <a:ext cx="3932237" cy="3811588"/>
          </a:xfrm>
        </p:spPr>
        <p:txBody>
          <a:bodyPr>
            <a:normAutofit/>
          </a:bodyPr>
          <a:lstStyle/>
          <a:p>
            <a:r>
              <a:rPr lang="en-US" sz="900"/>
              <a:t>Implementation - SAMM focuses on the tools for integrating security into the build and deployment processes in this chapter. Issues concern the secure processing of credentials to reduce human participation during initial setup and future secret renewal. While critical throughout the development lifecycle, defect control is also addressed in implementation concerns. </a:t>
            </a:r>
          </a:p>
          <a:p>
            <a:endParaRPr lang="en-US" sz="900"/>
          </a:p>
          <a:p>
            <a:r>
              <a:rPr lang="en-US" sz="900"/>
              <a:t>Verification - In many sectors, releasing software into production without first ensuring its quality has become inconceivable. This is especially true for security checks. The chapter proposes security checks based on concrete security requirements, while generic tests are still justified. SAMM prioritizes denial of service benchmarks, fuzzing, regression testing for resolved vulnerabilities, and test automation during the build and deployment process. </a:t>
            </a:r>
          </a:p>
          <a:p>
            <a:endParaRPr lang="en-US" sz="900"/>
          </a:p>
          <a:p>
            <a:r>
              <a:rPr lang="en-US" sz="900"/>
              <a:t>Operation - With DevOps, the boundaries of the software development process are increasingly beginning to blur. The maturity model adds a separate section for operation. The specifications tolerate manual log analysis, ad hoc responses to incidents, and best efforts to detect attacks at a low maturity level. Improved maturity requires a dedicated incident response team and defined processes for the detection and remediation of incidents.</a:t>
            </a:r>
          </a:p>
        </p:txBody>
      </p:sp>
      <p:sp>
        <p:nvSpPr>
          <p:cNvPr id="13" name="Slide Number Placeholder 12">
            <a:extLst>
              <a:ext uri="{FF2B5EF4-FFF2-40B4-BE49-F238E27FC236}">
                <a16:creationId xmlns:a16="http://schemas.microsoft.com/office/drawing/2014/main" id="{9BA6D8D9-031E-F09F-DBF5-B06E3046E9D3}"/>
              </a:ext>
            </a:extLst>
          </p:cNvPr>
          <p:cNvSpPr>
            <a:spLocks noGrp="1"/>
          </p:cNvSpPr>
          <p:nvPr>
            <p:ph type="sldNum" sz="quarter" idx="12"/>
          </p:nvPr>
        </p:nvSpPr>
        <p:spPr>
          <a:xfrm>
            <a:off x="10122408" y="301752"/>
            <a:ext cx="1673352" cy="274320"/>
          </a:xfrm>
        </p:spPr>
        <p:txBody>
          <a:bodyPr anchor="ctr">
            <a:normAutofit/>
          </a:bodyPr>
          <a:lstStyle/>
          <a:p>
            <a:pPr>
              <a:spcAft>
                <a:spcPts val="600"/>
              </a:spcAft>
            </a:pPr>
            <a:fld id="{5BFCF61C-3B18-4C03-8326-CC3B32D710C9}" type="slidenum">
              <a:rPr lang="en-US" smtClean="0"/>
              <a:pPr>
                <a:spcAft>
                  <a:spcPts val="600"/>
                </a:spcAft>
              </a:pPr>
              <a:t>19</a:t>
            </a:fld>
            <a:endParaRPr lang="en-US"/>
          </a:p>
        </p:txBody>
      </p:sp>
    </p:spTree>
    <p:extLst>
      <p:ext uri="{BB962C8B-B14F-4D97-AF65-F5344CB8AC3E}">
        <p14:creationId xmlns:p14="http://schemas.microsoft.com/office/powerpoint/2010/main" val="29466004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103A-7E0F-A503-491C-874CA2A16BC0}"/>
              </a:ext>
            </a:extLst>
          </p:cNvPr>
          <p:cNvSpPr>
            <a:spLocks noGrp="1"/>
          </p:cNvSpPr>
          <p:nvPr>
            <p:ph type="title"/>
          </p:nvPr>
        </p:nvSpPr>
        <p:spPr/>
        <p:txBody>
          <a:bodyPr/>
          <a:lstStyle/>
          <a:p>
            <a:r>
              <a:rPr lang="en-US" dirty="0"/>
              <a:t>Contents</a:t>
            </a:r>
          </a:p>
        </p:txBody>
      </p:sp>
      <p:sp>
        <p:nvSpPr>
          <p:cNvPr id="4" name="Slide Number Placeholder 3">
            <a:extLst>
              <a:ext uri="{FF2B5EF4-FFF2-40B4-BE49-F238E27FC236}">
                <a16:creationId xmlns:a16="http://schemas.microsoft.com/office/drawing/2014/main" id="{C0B85CC1-CC9E-26A5-C05A-E64ABEDD931D}"/>
              </a:ext>
            </a:extLst>
          </p:cNvPr>
          <p:cNvSpPr>
            <a:spLocks noGrp="1"/>
          </p:cNvSpPr>
          <p:nvPr>
            <p:ph type="sldNum" sz="quarter" idx="12"/>
          </p:nvPr>
        </p:nvSpPr>
        <p:spPr/>
        <p:txBody>
          <a:bodyPr/>
          <a:lstStyle/>
          <a:p>
            <a:fld id="{5BFCF61C-3B18-4C03-8326-CC3B32D710C9}" type="slidenum">
              <a:rPr lang="en-US" smtClean="0"/>
              <a:pPr/>
              <a:t>2</a:t>
            </a:fld>
            <a:endParaRPr lang="en-US"/>
          </a:p>
        </p:txBody>
      </p:sp>
      <p:sp>
        <p:nvSpPr>
          <p:cNvPr id="5" name="Content Placeholder 4">
            <a:extLst>
              <a:ext uri="{FF2B5EF4-FFF2-40B4-BE49-F238E27FC236}">
                <a16:creationId xmlns:a16="http://schemas.microsoft.com/office/drawing/2014/main" id="{DA7A49E4-DCE3-62DE-B6D1-539EBFFFE689}"/>
              </a:ext>
            </a:extLst>
          </p:cNvPr>
          <p:cNvSpPr>
            <a:spLocks noGrp="1"/>
          </p:cNvSpPr>
          <p:nvPr>
            <p:ph idx="1"/>
          </p:nvPr>
        </p:nvSpPr>
        <p:spPr>
          <a:xfrm>
            <a:off x="2322575" y="2953512"/>
            <a:ext cx="8288085" cy="3755106"/>
          </a:xfrm>
        </p:spPr>
        <p:txBody>
          <a:bodyPr/>
          <a:lstStyle/>
          <a:p>
            <a:pPr marL="342900" indent="-342900">
              <a:buFont typeface="Arial" panose="020B0604020202020204" pitchFamily="34" charset="0"/>
              <a:buChar char="•"/>
            </a:pPr>
            <a:r>
              <a:rPr lang="en-US" dirty="0"/>
              <a:t>Current Cybersecurity Environment</a:t>
            </a:r>
          </a:p>
          <a:p>
            <a:pPr marL="342900" indent="-342900">
              <a:buFont typeface="Arial" panose="020B0604020202020204" pitchFamily="34" charset="0"/>
              <a:buChar char="•"/>
            </a:pPr>
            <a:r>
              <a:rPr lang="en-US" dirty="0"/>
              <a:t>Framework Descriptions</a:t>
            </a:r>
          </a:p>
          <a:p>
            <a:pPr marL="342900" indent="-342900">
              <a:buFont typeface="Arial" panose="020B0604020202020204" pitchFamily="34" charset="0"/>
              <a:buChar char="•"/>
            </a:pPr>
            <a:r>
              <a:rPr lang="en-US" dirty="0"/>
              <a:t>Security Best Practices and Frameworks</a:t>
            </a:r>
          </a:p>
          <a:p>
            <a:pPr marL="342900" indent="-342900">
              <a:buFont typeface="Arial" panose="020B0604020202020204" pitchFamily="34" charset="0"/>
              <a:buChar char="•"/>
            </a:pPr>
            <a:r>
              <a:rPr lang="en-US" dirty="0"/>
              <a:t>Common Workflow of Information and Decisions Diagram</a:t>
            </a:r>
          </a:p>
          <a:p>
            <a:pPr marL="342900" indent="-342900">
              <a:buFont typeface="Arial" panose="020B0604020202020204" pitchFamily="34" charset="0"/>
              <a:buChar char="•"/>
            </a:pPr>
            <a:r>
              <a:rPr lang="en-US" dirty="0"/>
              <a:t>Critical Cybersecurity Needs</a:t>
            </a:r>
          </a:p>
          <a:p>
            <a:pPr marL="342900" indent="-342900">
              <a:buFont typeface="Arial" panose="020B0604020202020204" pitchFamily="34" charset="0"/>
              <a:buChar char="•"/>
            </a:pPr>
            <a:r>
              <a:rPr lang="en-US" dirty="0"/>
              <a:t>Elements of a Software Assurance Maturity Model</a:t>
            </a:r>
          </a:p>
          <a:p>
            <a:endParaRPr lang="en-US" dirty="0"/>
          </a:p>
        </p:txBody>
      </p:sp>
    </p:spTree>
    <p:extLst>
      <p:ext uri="{BB962C8B-B14F-4D97-AF65-F5344CB8AC3E}">
        <p14:creationId xmlns:p14="http://schemas.microsoft.com/office/powerpoint/2010/main" val="35517934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64AE1-C6FD-2EFB-79A7-7C9A6C853EF8}"/>
              </a:ext>
            </a:extLst>
          </p:cNvPr>
          <p:cNvSpPr>
            <a:spLocks noGrp="1"/>
          </p:cNvSpPr>
          <p:nvPr>
            <p:ph type="title"/>
          </p:nvPr>
        </p:nvSpPr>
        <p:spPr>
          <a:xfrm>
            <a:off x="2295144" y="1463040"/>
            <a:ext cx="7498080" cy="704088"/>
          </a:xfrm>
        </p:spPr>
        <p:txBody>
          <a:bodyPr anchor="t">
            <a:normAutofit/>
          </a:bodyPr>
          <a:lstStyle/>
          <a:p>
            <a:r>
              <a:rPr lang="en-US"/>
              <a:t>References</a:t>
            </a:r>
          </a:p>
        </p:txBody>
      </p:sp>
      <p:sp>
        <p:nvSpPr>
          <p:cNvPr id="5" name="Rectangle 2">
            <a:extLst>
              <a:ext uri="{FF2B5EF4-FFF2-40B4-BE49-F238E27FC236}">
                <a16:creationId xmlns:a16="http://schemas.microsoft.com/office/drawing/2014/main" id="{28CC1CD5-0DA0-5427-A51C-51EB89A2B343}"/>
              </a:ext>
            </a:extLst>
          </p:cNvPr>
          <p:cNvSpPr>
            <a:spLocks noGrp="1" noChangeArrowheads="1"/>
          </p:cNvSpPr>
          <p:nvPr>
            <p:ph idx="1"/>
          </p:nvPr>
        </p:nvSpPr>
        <p:spPr bwMode="auto">
          <a:xfrm>
            <a:off x="2322576" y="2953512"/>
            <a:ext cx="7470648" cy="3296563"/>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457056" tIns="0" rIns="91440" bIns="0" numCol="1"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lnSpc>
                <a:spcPct val="90000"/>
              </a:lnSpc>
              <a:spcBef>
                <a:spcPct val="0"/>
              </a:spcBef>
              <a:spcAft>
                <a:spcPts val="600"/>
              </a:spcAft>
              <a:buClrTx/>
              <a:buSzTx/>
              <a:buFontTx/>
              <a:buNone/>
              <a:tabLst/>
            </a:pPr>
            <a:r>
              <a:rPr kumimoji="0" lang="en-US" altLang="en-US" sz="1200" b="0" i="0" u="none" strike="noStrike" cap="none" normalizeH="0" baseline="0" err="1">
                <a:ln>
                  <a:noFill/>
                </a:ln>
                <a:solidFill>
                  <a:schemeClr val="tx2"/>
                </a:solidFill>
                <a:effectLst/>
              </a:rPr>
              <a:t>exabeam</a:t>
            </a:r>
            <a:r>
              <a:rPr kumimoji="0" lang="en-US" altLang="en-US" sz="1200" b="0" i="0" u="none" strike="noStrike" cap="none" normalizeH="0" baseline="0">
                <a:ln>
                  <a:noFill/>
                </a:ln>
                <a:solidFill>
                  <a:schemeClr val="tx2"/>
                </a:solidFill>
                <a:effectLst/>
              </a:rPr>
              <a:t>. (2022, November 12). </a:t>
            </a:r>
            <a:r>
              <a:rPr kumimoji="0" lang="en-US" altLang="en-US" sz="1200" b="0" i="1" u="none" strike="noStrike" cap="none" normalizeH="0" baseline="0">
                <a:ln>
                  <a:noFill/>
                </a:ln>
                <a:solidFill>
                  <a:schemeClr val="tx2"/>
                </a:solidFill>
                <a:effectLst/>
              </a:rPr>
              <a:t>Information Security: Goals, Types and Applications</a:t>
            </a:r>
            <a:r>
              <a:rPr kumimoji="0" lang="en-US" altLang="en-US" sz="1200" b="0" i="0" u="none" strike="noStrike" cap="none" normalizeH="0" baseline="0">
                <a:ln>
                  <a:noFill/>
                </a:ln>
                <a:solidFill>
                  <a:schemeClr val="tx2"/>
                </a:solidFill>
                <a:effectLst/>
              </a:rPr>
              <a:t>. </a:t>
            </a:r>
            <a:r>
              <a:rPr kumimoji="0" lang="en-US" altLang="en-US" sz="1200" b="0" i="0" u="none" strike="noStrike" cap="none" normalizeH="0" baseline="0" err="1">
                <a:ln>
                  <a:noFill/>
                </a:ln>
                <a:solidFill>
                  <a:schemeClr val="tx2"/>
                </a:solidFill>
                <a:effectLst/>
              </a:rPr>
              <a:t>Exabeam</a:t>
            </a:r>
            <a:r>
              <a:rPr kumimoji="0" lang="en-US" altLang="en-US" sz="1200" b="0" i="0" u="none" strike="noStrike" cap="none" normalizeH="0" baseline="0">
                <a:ln>
                  <a:noFill/>
                </a:ln>
                <a:solidFill>
                  <a:schemeClr val="tx2"/>
                </a:solidFill>
                <a:effectLst/>
              </a:rPr>
              <a:t>. </a:t>
            </a:r>
          </a:p>
          <a:p>
            <a:pPr marL="0" marR="0" lvl="0" indent="0" defTabSz="914400" rtl="0" eaLnBrk="0" fontAlgn="base" latinLnBrk="0" hangingPunct="0">
              <a:lnSpc>
                <a:spcPct val="90000"/>
              </a:lnSpc>
              <a:spcBef>
                <a:spcPct val="0"/>
              </a:spcBef>
              <a:spcAft>
                <a:spcPts val="600"/>
              </a:spcAft>
              <a:buClrTx/>
              <a:buSzTx/>
              <a:buFontTx/>
              <a:buNone/>
              <a:tabLst/>
            </a:pPr>
            <a:r>
              <a:rPr kumimoji="0" lang="en-US" altLang="en-US" sz="1200" b="0" i="0" u="none" strike="noStrike" cap="none" normalizeH="0" baseline="0">
                <a:ln>
                  <a:noFill/>
                </a:ln>
                <a:solidFill>
                  <a:schemeClr val="tx2"/>
                </a:solidFill>
                <a:effectLst/>
              </a:rPr>
              <a:t>https://www.exabeam.com/explainers/information-security/information-security-goals-types-and-applications/</a:t>
            </a:r>
          </a:p>
          <a:p>
            <a:pPr marL="0" marR="0" lvl="0" indent="0" defTabSz="914400" rtl="0" eaLnBrk="0" fontAlgn="base" latinLnBrk="0" hangingPunct="0">
              <a:lnSpc>
                <a:spcPct val="90000"/>
              </a:lnSpc>
              <a:spcBef>
                <a:spcPct val="0"/>
              </a:spcBef>
              <a:spcAft>
                <a:spcPts val="600"/>
              </a:spcAft>
              <a:buClrTx/>
              <a:buSzTx/>
              <a:buFontTx/>
              <a:buNone/>
              <a:tabLst/>
            </a:pPr>
            <a:r>
              <a:rPr kumimoji="0" lang="en-US" altLang="en-US" sz="1200" b="0" i="0" u="none" strike="noStrike" cap="none" normalizeH="0" baseline="0">
                <a:ln>
                  <a:noFill/>
                </a:ln>
                <a:solidFill>
                  <a:schemeClr val="tx2"/>
                </a:solidFill>
                <a:effectLst/>
              </a:rPr>
              <a:t>Kirvan, P., &amp; Granneman, J. (2023, October 27). </a:t>
            </a:r>
            <a:r>
              <a:rPr kumimoji="0" lang="en-US" altLang="en-US" sz="1200" b="0" i="1" u="none" strike="noStrike" cap="none" normalizeH="0" baseline="0">
                <a:ln>
                  <a:noFill/>
                </a:ln>
                <a:solidFill>
                  <a:schemeClr val="tx2"/>
                </a:solidFill>
                <a:effectLst/>
              </a:rPr>
              <a:t>Top 7 IT security frameworks and standards explained</a:t>
            </a:r>
            <a:r>
              <a:rPr kumimoji="0" lang="en-US" altLang="en-US" sz="1200" b="0" i="0" u="none" strike="noStrike" cap="none" normalizeH="0" baseline="0">
                <a:ln>
                  <a:noFill/>
                </a:ln>
                <a:solidFill>
                  <a:schemeClr val="tx2"/>
                </a:solidFill>
                <a:effectLst/>
              </a:rPr>
              <a:t>. SearchSecurity. </a:t>
            </a:r>
          </a:p>
          <a:p>
            <a:pPr marL="0" marR="0" lvl="0" indent="0" defTabSz="914400" rtl="0" eaLnBrk="0" fontAlgn="base" latinLnBrk="0" hangingPunct="0">
              <a:lnSpc>
                <a:spcPct val="90000"/>
              </a:lnSpc>
              <a:spcBef>
                <a:spcPct val="0"/>
              </a:spcBef>
              <a:spcAft>
                <a:spcPts val="600"/>
              </a:spcAft>
              <a:buClrTx/>
              <a:buSzTx/>
              <a:buFontTx/>
              <a:buNone/>
              <a:tabLst/>
            </a:pPr>
            <a:r>
              <a:rPr kumimoji="0" lang="en-US" altLang="en-US" sz="1200" b="0" i="0" u="none" strike="noStrike" cap="none" normalizeH="0" baseline="0">
                <a:ln>
                  <a:noFill/>
                </a:ln>
                <a:solidFill>
                  <a:schemeClr val="tx2"/>
                </a:solidFill>
                <a:effectLst/>
              </a:rPr>
              <a:t>https://www.techtarget.com/searchsecurity/tip/IT-security-frameworks-and-standards-Choosing-the-right-one</a:t>
            </a:r>
          </a:p>
          <a:p>
            <a:pPr marL="0" marR="0" lvl="0" indent="0" defTabSz="914400" rtl="0" eaLnBrk="0" fontAlgn="base" latinLnBrk="0" hangingPunct="0">
              <a:lnSpc>
                <a:spcPct val="90000"/>
              </a:lnSpc>
              <a:spcBef>
                <a:spcPct val="0"/>
              </a:spcBef>
              <a:spcAft>
                <a:spcPts val="600"/>
              </a:spcAft>
              <a:buClrTx/>
              <a:buSzTx/>
              <a:buFontTx/>
              <a:buNone/>
              <a:tabLst/>
            </a:pPr>
            <a:r>
              <a:rPr kumimoji="0" lang="en-US" altLang="en-US" sz="1200" b="0" i="0" u="none" strike="noStrike" cap="none" normalizeH="0" baseline="0">
                <a:ln>
                  <a:noFill/>
                </a:ln>
                <a:solidFill>
                  <a:schemeClr val="tx2"/>
                </a:solidFill>
                <a:effectLst/>
              </a:rPr>
              <a:t>Montauban, N. (2025, April 4). </a:t>
            </a:r>
            <a:r>
              <a:rPr kumimoji="0" lang="en-US" altLang="en-US" sz="1200" b="0" i="1" u="none" strike="noStrike" cap="none" normalizeH="0" baseline="0">
                <a:ln>
                  <a:noFill/>
                </a:ln>
                <a:solidFill>
                  <a:schemeClr val="tx2"/>
                </a:solidFill>
                <a:effectLst/>
              </a:rPr>
              <a:t>OWASP SAMM: A Comprehensive Introduction</a:t>
            </a:r>
            <a:r>
              <a:rPr kumimoji="0" lang="en-US" altLang="en-US" sz="1200" b="0" i="0" u="none" strike="noStrike" cap="none" normalizeH="0" baseline="0">
                <a:ln>
                  <a:noFill/>
                </a:ln>
                <a:solidFill>
                  <a:schemeClr val="tx2"/>
                </a:solidFill>
                <a:effectLst/>
              </a:rPr>
              <a:t>. </a:t>
            </a:r>
            <a:r>
              <a:rPr kumimoji="0" lang="en-US" altLang="en-US" sz="1200" b="0" i="0" u="none" strike="noStrike" cap="none" normalizeH="0" baseline="0" err="1">
                <a:ln>
                  <a:noFill/>
                </a:ln>
                <a:solidFill>
                  <a:schemeClr val="tx2"/>
                </a:solidFill>
                <a:effectLst/>
              </a:rPr>
              <a:t>Codific</a:t>
            </a:r>
            <a:r>
              <a:rPr kumimoji="0" lang="en-US" altLang="en-US" sz="1200" b="0" i="0" u="none" strike="noStrike" cap="none" normalizeH="0" baseline="0">
                <a:ln>
                  <a:noFill/>
                </a:ln>
                <a:solidFill>
                  <a:schemeClr val="tx2"/>
                </a:solidFill>
                <a:effectLst/>
              </a:rPr>
              <a:t>. https://codific.com/owasp-samm-comprehensive-introduction/</a:t>
            </a:r>
          </a:p>
          <a:p>
            <a:pPr marL="0" marR="0" lvl="0" indent="0" defTabSz="914400" rtl="0" eaLnBrk="0" fontAlgn="base" latinLnBrk="0" hangingPunct="0">
              <a:lnSpc>
                <a:spcPct val="90000"/>
              </a:lnSpc>
              <a:spcBef>
                <a:spcPct val="0"/>
              </a:spcBef>
              <a:spcAft>
                <a:spcPts val="600"/>
              </a:spcAft>
              <a:buClrTx/>
              <a:buSzTx/>
              <a:buFontTx/>
              <a:buNone/>
              <a:tabLst/>
            </a:pPr>
            <a:r>
              <a:rPr kumimoji="0" lang="en-US" altLang="en-US" sz="1200" b="0" i="0" u="none" strike="noStrike" cap="none" normalizeH="0" baseline="0">
                <a:ln>
                  <a:noFill/>
                </a:ln>
                <a:solidFill>
                  <a:schemeClr val="tx2"/>
                </a:solidFill>
                <a:effectLst/>
              </a:rPr>
              <a:t>Morrison, A. (2025). </a:t>
            </a:r>
            <a:r>
              <a:rPr kumimoji="0" lang="en-US" altLang="en-US" sz="1200" b="0" i="1" u="none" strike="noStrike" cap="none" normalizeH="0" baseline="0" err="1">
                <a:ln>
                  <a:noFill/>
                </a:ln>
                <a:solidFill>
                  <a:schemeClr val="tx2"/>
                </a:solidFill>
                <a:effectLst/>
              </a:rPr>
              <a:t>Invensis</a:t>
            </a:r>
            <a:r>
              <a:rPr kumimoji="0" lang="en-US" altLang="en-US" sz="1200" b="0" i="1" u="none" strike="noStrike" cap="none" normalizeH="0" baseline="0">
                <a:ln>
                  <a:noFill/>
                </a:ln>
                <a:solidFill>
                  <a:schemeClr val="tx2"/>
                </a:solidFill>
                <a:effectLst/>
              </a:rPr>
              <a:t> Inc</a:t>
            </a:r>
            <a:r>
              <a:rPr kumimoji="0" lang="en-US" altLang="en-US" sz="1200" b="0" i="0" u="none" strike="noStrike" cap="none" normalizeH="0" baseline="0">
                <a:ln>
                  <a:noFill/>
                </a:ln>
                <a:solidFill>
                  <a:schemeClr val="tx2"/>
                </a:solidFill>
                <a:effectLst/>
              </a:rPr>
              <a:t>. Invensis.net. https://www.invensis.net/blog/key-cybersecurity-standards</a:t>
            </a:r>
          </a:p>
          <a:p>
            <a:pPr marL="0" marR="0" lvl="0" indent="0" defTabSz="914400" rtl="0" eaLnBrk="0" fontAlgn="base" latinLnBrk="0" hangingPunct="0">
              <a:lnSpc>
                <a:spcPct val="90000"/>
              </a:lnSpc>
              <a:spcBef>
                <a:spcPct val="0"/>
              </a:spcBef>
              <a:spcAft>
                <a:spcPts val="600"/>
              </a:spcAft>
              <a:buClrTx/>
              <a:buSzTx/>
              <a:buFontTx/>
              <a:buNone/>
              <a:tabLst/>
            </a:pPr>
            <a:r>
              <a:rPr kumimoji="0" lang="en-US" altLang="en-US" sz="1200" b="0" i="0" u="none" strike="noStrike" cap="none" normalizeH="0" baseline="0">
                <a:ln>
                  <a:noFill/>
                </a:ln>
                <a:solidFill>
                  <a:schemeClr val="tx2"/>
                </a:solidFill>
                <a:effectLst/>
              </a:rPr>
              <a:t>NIST. (2024). The NIST cybersecurity framework (CSF) 2.0. </a:t>
            </a:r>
            <a:r>
              <a:rPr kumimoji="0" lang="en-US" altLang="en-US" sz="1200" b="0" i="1" u="none" strike="noStrike" cap="none" normalizeH="0" baseline="0">
                <a:ln>
                  <a:noFill/>
                </a:ln>
                <a:solidFill>
                  <a:schemeClr val="tx2"/>
                </a:solidFill>
                <a:effectLst/>
              </a:rPr>
              <a:t>The NIST Cybersecurity Framework (CSF) 2.0</a:t>
            </a:r>
            <a:r>
              <a:rPr kumimoji="0" lang="en-US" altLang="en-US" sz="1200" b="0" i="0" u="none" strike="noStrike" cap="none" normalizeH="0" baseline="0">
                <a:ln>
                  <a:noFill/>
                </a:ln>
                <a:solidFill>
                  <a:schemeClr val="tx2"/>
                </a:solidFill>
                <a:effectLst/>
              </a:rPr>
              <a:t>, </a:t>
            </a:r>
            <a:r>
              <a:rPr kumimoji="0" lang="en-US" altLang="en-US" sz="1200" b="0" i="1" u="none" strike="noStrike" cap="none" normalizeH="0" baseline="0">
                <a:ln>
                  <a:noFill/>
                </a:ln>
                <a:solidFill>
                  <a:schemeClr val="tx2"/>
                </a:solidFill>
                <a:effectLst/>
              </a:rPr>
              <a:t>2.0</a:t>
            </a:r>
            <a:r>
              <a:rPr kumimoji="0" lang="en-US" altLang="en-US" sz="1200" b="0" i="0" u="none" strike="noStrike" cap="none" normalizeH="0" baseline="0">
                <a:ln>
                  <a:noFill/>
                </a:ln>
                <a:solidFill>
                  <a:schemeClr val="tx2"/>
                </a:solidFill>
                <a:effectLst/>
              </a:rPr>
              <a:t>(29). https://doi.org/10.6028/nist.cswp.29</a:t>
            </a:r>
          </a:p>
          <a:p>
            <a:pPr marL="0" marR="0" lvl="0" indent="0" defTabSz="914400" rtl="0" eaLnBrk="0" fontAlgn="base" latinLnBrk="0" hangingPunct="0">
              <a:lnSpc>
                <a:spcPct val="90000"/>
              </a:lnSpc>
              <a:spcBef>
                <a:spcPct val="0"/>
              </a:spcBef>
              <a:spcAft>
                <a:spcPts val="600"/>
              </a:spcAft>
              <a:buClrTx/>
              <a:buSzTx/>
              <a:buFontTx/>
              <a:buNone/>
              <a:tabLst/>
            </a:pPr>
            <a:r>
              <a:rPr kumimoji="0" lang="en-US" altLang="en-US" sz="1200" b="0" i="0" u="none" strike="noStrike" cap="none" normalizeH="0" baseline="0">
                <a:ln>
                  <a:noFill/>
                </a:ln>
                <a:solidFill>
                  <a:schemeClr val="tx2"/>
                </a:solidFill>
                <a:effectLst/>
              </a:rPr>
              <a:t>Rohland, J. (2025). </a:t>
            </a:r>
            <a:r>
              <a:rPr kumimoji="0" lang="en-US" altLang="en-US" sz="1200" b="0" i="1" u="none" strike="noStrike" cap="none" normalizeH="0" baseline="0">
                <a:ln>
                  <a:noFill/>
                </a:ln>
                <a:solidFill>
                  <a:schemeClr val="tx2"/>
                </a:solidFill>
                <a:effectLst/>
              </a:rPr>
              <a:t>NIST Releases Updated Cybersecurity Framework 2.0 | </a:t>
            </a:r>
            <a:r>
              <a:rPr kumimoji="0" lang="en-US" altLang="en-US" sz="1200" b="0" i="1" u="none" strike="noStrike" cap="none" normalizeH="0" baseline="0" err="1">
                <a:ln>
                  <a:noFill/>
                </a:ln>
                <a:solidFill>
                  <a:schemeClr val="tx2"/>
                </a:solidFill>
                <a:effectLst/>
              </a:rPr>
              <a:t>EDCi</a:t>
            </a:r>
            <a:r>
              <a:rPr kumimoji="0" lang="en-US" altLang="en-US" sz="1200" b="0" i="0" u="none" strike="noStrike" cap="none" normalizeH="0" baseline="0">
                <a:ln>
                  <a:noFill/>
                </a:ln>
                <a:solidFill>
                  <a:schemeClr val="tx2"/>
                </a:solidFill>
                <a:effectLst/>
              </a:rPr>
              <a:t>. Edci.com. https://www.edci.com/blog-posts/nist-releases-updated-cybersecurity-framework-version-2-0</a:t>
            </a:r>
          </a:p>
        </p:txBody>
      </p:sp>
      <p:sp>
        <p:nvSpPr>
          <p:cNvPr id="12" name="Slide Number Placeholder 4">
            <a:extLst>
              <a:ext uri="{FF2B5EF4-FFF2-40B4-BE49-F238E27FC236}">
                <a16:creationId xmlns:a16="http://schemas.microsoft.com/office/drawing/2014/main" id="{D16BDDF0-3DDF-57CD-821C-3821AE98C089}"/>
              </a:ext>
            </a:extLst>
          </p:cNvPr>
          <p:cNvSpPr>
            <a:spLocks noGrp="1"/>
          </p:cNvSpPr>
          <p:nvPr>
            <p:ph type="sldNum" sz="quarter" idx="12"/>
          </p:nvPr>
        </p:nvSpPr>
        <p:spPr>
          <a:xfrm>
            <a:off x="10122408" y="301752"/>
            <a:ext cx="1673352" cy="274320"/>
          </a:xfrm>
        </p:spPr>
        <p:txBody>
          <a:bodyPr/>
          <a:lstStyle/>
          <a:p>
            <a:pPr>
              <a:spcAft>
                <a:spcPts val="600"/>
              </a:spcAft>
            </a:pPr>
            <a:fld id="{5BFCF61C-3B18-4C03-8326-CC3B32D710C9}" type="slidenum">
              <a:rPr lang="en-US" noProof="0" smtClean="0"/>
              <a:pPr>
                <a:spcAft>
                  <a:spcPts val="600"/>
                </a:spcAft>
              </a:pPr>
              <a:t>20</a:t>
            </a:fld>
            <a:endParaRPr lang="en-US" noProof="0"/>
          </a:p>
        </p:txBody>
      </p:sp>
    </p:spTree>
    <p:extLst>
      <p:ext uri="{BB962C8B-B14F-4D97-AF65-F5344CB8AC3E}">
        <p14:creationId xmlns:p14="http://schemas.microsoft.com/office/powerpoint/2010/main" val="2262363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BDE3D-CB39-03D2-545F-5283024761BD}"/>
              </a:ext>
            </a:extLst>
          </p:cNvPr>
          <p:cNvSpPr>
            <a:spLocks noGrp="1"/>
          </p:cNvSpPr>
          <p:nvPr>
            <p:ph type="title"/>
          </p:nvPr>
        </p:nvSpPr>
        <p:spPr>
          <a:xfrm>
            <a:off x="838200" y="1115367"/>
            <a:ext cx="10515600" cy="575321"/>
          </a:xfrm>
        </p:spPr>
        <p:txBody>
          <a:bodyPr anchor="ctr">
            <a:normAutofit/>
          </a:bodyPr>
          <a:lstStyle/>
          <a:p>
            <a:r>
              <a:rPr lang="en-US" sz="3500" dirty="0"/>
              <a:t>Current Cybersecurity Environment</a:t>
            </a:r>
          </a:p>
        </p:txBody>
      </p:sp>
      <p:sp>
        <p:nvSpPr>
          <p:cNvPr id="13" name="Slide Number Placeholder 12">
            <a:extLst>
              <a:ext uri="{FF2B5EF4-FFF2-40B4-BE49-F238E27FC236}">
                <a16:creationId xmlns:a16="http://schemas.microsoft.com/office/drawing/2014/main" id="{941D71DF-7225-6C66-9D2B-FAACEFF20849}"/>
              </a:ext>
            </a:extLst>
          </p:cNvPr>
          <p:cNvSpPr>
            <a:spLocks noGrp="1"/>
          </p:cNvSpPr>
          <p:nvPr>
            <p:ph type="sldNum" sz="quarter" idx="12"/>
          </p:nvPr>
        </p:nvSpPr>
        <p:spPr>
          <a:xfrm>
            <a:off x="10122408" y="301752"/>
            <a:ext cx="1673352" cy="274320"/>
          </a:xfrm>
        </p:spPr>
        <p:txBody>
          <a:bodyPr vert="horz" lIns="91440" tIns="45720" rIns="91440" bIns="45720" rtlCol="0" anchor="ctr">
            <a:normAutofit/>
          </a:bodyPr>
          <a:lstStyle/>
          <a:p>
            <a:pPr>
              <a:spcAft>
                <a:spcPts val="600"/>
              </a:spcAft>
            </a:pPr>
            <a:fld id="{5BFCF61C-3B18-4C03-8326-CC3B32D710C9}" type="slidenum">
              <a:rPr lang="en-US" smtClean="0"/>
              <a:pPr>
                <a:spcAft>
                  <a:spcPts val="600"/>
                </a:spcAft>
              </a:pPr>
              <a:t>3</a:t>
            </a:fld>
            <a:endParaRPr lang="en-US"/>
          </a:p>
        </p:txBody>
      </p:sp>
      <p:pic>
        <p:nvPicPr>
          <p:cNvPr id="1028" name="Picture 4" descr="NIST Cybersecurity Framework 2.0">
            <a:extLst>
              <a:ext uri="{FF2B5EF4-FFF2-40B4-BE49-F238E27FC236}">
                <a16:creationId xmlns:a16="http://schemas.microsoft.com/office/drawing/2014/main" id="{2949F618-C52E-44E4-1EBE-F4874A7959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94328" y="2469192"/>
            <a:ext cx="4763037" cy="45908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9194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3B3FAA-C3B7-75D8-534E-029F55392E2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0529EFC-EA02-C00A-0BCC-272BD7FC285B}"/>
              </a:ext>
            </a:extLst>
          </p:cNvPr>
          <p:cNvSpPr>
            <a:spLocks noGrp="1"/>
          </p:cNvSpPr>
          <p:nvPr>
            <p:ph type="title"/>
          </p:nvPr>
        </p:nvSpPr>
        <p:spPr>
          <a:xfrm>
            <a:off x="838200" y="1115367"/>
            <a:ext cx="10515600" cy="575321"/>
          </a:xfrm>
        </p:spPr>
        <p:txBody>
          <a:bodyPr anchor="ctr">
            <a:normAutofit/>
          </a:bodyPr>
          <a:lstStyle/>
          <a:p>
            <a:r>
              <a:rPr lang="en-US" sz="3500" dirty="0"/>
              <a:t>Current Cybersecurity Environment</a:t>
            </a:r>
          </a:p>
        </p:txBody>
      </p:sp>
      <p:sp>
        <p:nvSpPr>
          <p:cNvPr id="3" name="TextBox 2">
            <a:extLst>
              <a:ext uri="{FF2B5EF4-FFF2-40B4-BE49-F238E27FC236}">
                <a16:creationId xmlns:a16="http://schemas.microsoft.com/office/drawing/2014/main" id="{36727861-E607-0CF9-2650-F73214F5A92B}"/>
              </a:ext>
            </a:extLst>
          </p:cNvPr>
          <p:cNvSpPr txBox="1"/>
          <p:nvPr/>
        </p:nvSpPr>
        <p:spPr>
          <a:xfrm>
            <a:off x="1969025" y="2953510"/>
            <a:ext cx="9826735" cy="3296563"/>
          </a:xfrm>
          <a:prstGeom prst="rect">
            <a:avLst/>
          </a:prstGeom>
        </p:spPr>
        <p:txBody>
          <a:bodyPr vert="horz" lIns="91440" tIns="45720" rIns="91440" bIns="45720" rtlCol="0">
            <a:normAutofit/>
          </a:bodyPr>
          <a:lstStyle/>
          <a:p>
            <a:r>
              <a:rPr lang="en-US" dirty="0"/>
              <a:t>Development Processes &amp; Paradigms</a:t>
            </a:r>
          </a:p>
          <a:p>
            <a:endParaRPr lang="en-US" dirty="0"/>
          </a:p>
          <a:p>
            <a:r>
              <a:rPr lang="en-US" dirty="0"/>
              <a:t>RC Cybersecurity employs </a:t>
            </a:r>
            <a:r>
              <a:rPr lang="en-US" dirty="0" err="1"/>
              <a:t>DevSecOps</a:t>
            </a:r>
            <a:r>
              <a:rPr lang="en-US" dirty="0"/>
              <a:t> principles, integrating security practices throughout the entire software development lifecycle (SDLC). This paradigm shift moves security from a late-stage gatekeeper to an embedded, continuous concern. Development processes are iterative and agile, with security checks and automated testing like SAST, DAST, IAST, incorporated into CI/CD pipelines. The overarching paradigm is one of risk-based security, where resources and efforts are prioritized based on identified threats and vulnerabilities impacting critical services.</a:t>
            </a:r>
          </a:p>
        </p:txBody>
      </p:sp>
      <p:sp>
        <p:nvSpPr>
          <p:cNvPr id="13" name="Slide Number Placeholder 12">
            <a:extLst>
              <a:ext uri="{FF2B5EF4-FFF2-40B4-BE49-F238E27FC236}">
                <a16:creationId xmlns:a16="http://schemas.microsoft.com/office/drawing/2014/main" id="{631F88F1-AD5A-9D7A-F28F-817FB95D5853}"/>
              </a:ext>
            </a:extLst>
          </p:cNvPr>
          <p:cNvSpPr>
            <a:spLocks noGrp="1"/>
          </p:cNvSpPr>
          <p:nvPr>
            <p:ph type="sldNum" sz="quarter" idx="12"/>
          </p:nvPr>
        </p:nvSpPr>
        <p:spPr>
          <a:xfrm>
            <a:off x="10122408" y="301752"/>
            <a:ext cx="1673352" cy="274320"/>
          </a:xfrm>
        </p:spPr>
        <p:txBody>
          <a:bodyPr vert="horz" lIns="91440" tIns="45720" rIns="91440" bIns="45720" rtlCol="0" anchor="ctr">
            <a:normAutofit/>
          </a:bodyPr>
          <a:lstStyle/>
          <a:p>
            <a:pPr>
              <a:spcAft>
                <a:spcPts val="600"/>
              </a:spcAft>
            </a:pPr>
            <a:fld id="{5BFCF61C-3B18-4C03-8326-CC3B32D710C9}" type="slidenum">
              <a:rPr lang="en-US" smtClean="0"/>
              <a:pPr>
                <a:spcAft>
                  <a:spcPts val="600"/>
                </a:spcAft>
              </a:pPr>
              <a:t>4</a:t>
            </a:fld>
            <a:endParaRPr lang="en-US"/>
          </a:p>
        </p:txBody>
      </p:sp>
    </p:spTree>
    <p:extLst>
      <p:ext uri="{BB962C8B-B14F-4D97-AF65-F5344CB8AC3E}">
        <p14:creationId xmlns:p14="http://schemas.microsoft.com/office/powerpoint/2010/main" val="8933238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6EEED2-2991-1143-553D-DA85637F457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9A728BC-C39B-5099-6132-B89B339CBC9D}"/>
              </a:ext>
            </a:extLst>
          </p:cNvPr>
          <p:cNvSpPr>
            <a:spLocks noGrp="1"/>
          </p:cNvSpPr>
          <p:nvPr>
            <p:ph type="title"/>
          </p:nvPr>
        </p:nvSpPr>
        <p:spPr>
          <a:xfrm>
            <a:off x="838200" y="1115367"/>
            <a:ext cx="10515600" cy="575321"/>
          </a:xfrm>
        </p:spPr>
        <p:txBody>
          <a:bodyPr anchor="ctr">
            <a:normAutofit/>
          </a:bodyPr>
          <a:lstStyle/>
          <a:p>
            <a:r>
              <a:rPr lang="en-US" sz="3500" dirty="0"/>
              <a:t>Current Cybersecurity Environment</a:t>
            </a:r>
          </a:p>
        </p:txBody>
      </p:sp>
      <p:sp>
        <p:nvSpPr>
          <p:cNvPr id="3" name="TextBox 2">
            <a:extLst>
              <a:ext uri="{FF2B5EF4-FFF2-40B4-BE49-F238E27FC236}">
                <a16:creationId xmlns:a16="http://schemas.microsoft.com/office/drawing/2014/main" id="{43D56B02-729C-CD5B-5FAB-2944BC61B7FB}"/>
              </a:ext>
            </a:extLst>
          </p:cNvPr>
          <p:cNvSpPr txBox="1"/>
          <p:nvPr/>
        </p:nvSpPr>
        <p:spPr>
          <a:xfrm>
            <a:off x="1969025" y="2953510"/>
            <a:ext cx="9826735" cy="3296563"/>
          </a:xfrm>
          <a:prstGeom prst="rect">
            <a:avLst/>
          </a:prstGeom>
        </p:spPr>
        <p:txBody>
          <a:bodyPr vert="horz" lIns="91440" tIns="45720" rIns="91440" bIns="45720" rtlCol="0">
            <a:normAutofit/>
          </a:bodyPr>
          <a:lstStyle/>
          <a:p>
            <a:r>
              <a:rPr lang="en-US" dirty="0"/>
              <a:t>Information Management</a:t>
            </a:r>
          </a:p>
          <a:p>
            <a:endParaRPr lang="en-US" dirty="0"/>
          </a:p>
          <a:p>
            <a:r>
              <a:rPr lang="en-US" dirty="0"/>
              <a:t>Information management at RC Cybersecurity is crucial for understanding and protecting its assets. This involves robust data classification, inventorying of all digital assets (hardware, software, data), and implementing controls for data access, transmission, and storage. The CSF 2.0's Govern function is paramount here, ensuring policies and procedures are in place for information handling, privacy, and regulatory compliance. This includes managing sensitive customer data, intellectual property, and operational information</a:t>
            </a:r>
          </a:p>
        </p:txBody>
      </p:sp>
      <p:sp>
        <p:nvSpPr>
          <p:cNvPr id="13" name="Slide Number Placeholder 12">
            <a:extLst>
              <a:ext uri="{FF2B5EF4-FFF2-40B4-BE49-F238E27FC236}">
                <a16:creationId xmlns:a16="http://schemas.microsoft.com/office/drawing/2014/main" id="{CC186426-FE3F-D36A-D8E8-A3D85E0897F7}"/>
              </a:ext>
            </a:extLst>
          </p:cNvPr>
          <p:cNvSpPr>
            <a:spLocks noGrp="1"/>
          </p:cNvSpPr>
          <p:nvPr>
            <p:ph type="sldNum" sz="quarter" idx="12"/>
          </p:nvPr>
        </p:nvSpPr>
        <p:spPr>
          <a:xfrm>
            <a:off x="10122408" y="301752"/>
            <a:ext cx="1673352" cy="274320"/>
          </a:xfrm>
        </p:spPr>
        <p:txBody>
          <a:bodyPr vert="horz" lIns="91440" tIns="45720" rIns="91440" bIns="45720" rtlCol="0" anchor="ctr">
            <a:normAutofit/>
          </a:bodyPr>
          <a:lstStyle/>
          <a:p>
            <a:pPr>
              <a:spcAft>
                <a:spcPts val="600"/>
              </a:spcAft>
            </a:pPr>
            <a:fld id="{5BFCF61C-3B18-4C03-8326-CC3B32D710C9}" type="slidenum">
              <a:rPr lang="en-US" smtClean="0"/>
              <a:pPr>
                <a:spcAft>
                  <a:spcPts val="600"/>
                </a:spcAft>
              </a:pPr>
              <a:t>5</a:t>
            </a:fld>
            <a:endParaRPr lang="en-US"/>
          </a:p>
        </p:txBody>
      </p:sp>
    </p:spTree>
    <p:extLst>
      <p:ext uri="{BB962C8B-B14F-4D97-AF65-F5344CB8AC3E}">
        <p14:creationId xmlns:p14="http://schemas.microsoft.com/office/powerpoint/2010/main" val="39648646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D4E241-AAC0-2867-D39F-B1B3769235C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D17DABA-216C-99A4-9690-B0B8107DAE81}"/>
              </a:ext>
            </a:extLst>
          </p:cNvPr>
          <p:cNvSpPr>
            <a:spLocks noGrp="1"/>
          </p:cNvSpPr>
          <p:nvPr>
            <p:ph type="title"/>
          </p:nvPr>
        </p:nvSpPr>
        <p:spPr>
          <a:xfrm>
            <a:off x="838200" y="1115367"/>
            <a:ext cx="10515600" cy="575321"/>
          </a:xfrm>
        </p:spPr>
        <p:txBody>
          <a:bodyPr anchor="ctr">
            <a:normAutofit/>
          </a:bodyPr>
          <a:lstStyle/>
          <a:p>
            <a:r>
              <a:rPr lang="en-US" sz="3500" dirty="0"/>
              <a:t>Current Cybersecurity Environment</a:t>
            </a:r>
          </a:p>
        </p:txBody>
      </p:sp>
      <p:sp>
        <p:nvSpPr>
          <p:cNvPr id="3" name="TextBox 2">
            <a:extLst>
              <a:ext uri="{FF2B5EF4-FFF2-40B4-BE49-F238E27FC236}">
                <a16:creationId xmlns:a16="http://schemas.microsoft.com/office/drawing/2014/main" id="{055D6C05-636D-596F-728F-9E70A4B8F206}"/>
              </a:ext>
            </a:extLst>
          </p:cNvPr>
          <p:cNvSpPr txBox="1"/>
          <p:nvPr/>
        </p:nvSpPr>
        <p:spPr>
          <a:xfrm>
            <a:off x="1969025" y="2953510"/>
            <a:ext cx="9826735" cy="3296563"/>
          </a:xfrm>
          <a:prstGeom prst="rect">
            <a:avLst/>
          </a:prstGeom>
        </p:spPr>
        <p:txBody>
          <a:bodyPr vert="horz" lIns="91440" tIns="45720" rIns="91440" bIns="45720" rtlCol="0">
            <a:normAutofit/>
          </a:bodyPr>
          <a:lstStyle/>
          <a:p>
            <a:r>
              <a:rPr lang="en-US" dirty="0"/>
              <a:t>Configuration Management</a:t>
            </a:r>
          </a:p>
          <a:p>
            <a:endParaRPr lang="en-US" dirty="0"/>
          </a:p>
          <a:p>
            <a:r>
              <a:rPr lang="en-US" dirty="0"/>
              <a:t>Effective configuration management is vital for maintaining the integrity and security posture of RC Cybersecurity's systems. This entails establishing and maintaining secure baseline configurations for all hardware and software, employing automated tools for configuration monitoring and drift detection, and implementing strict change control processes. The CSF 2.0's Protect function directly addresses this, focusing on safeguards to ensure the confidentiality, integrity, and availability of information and systems. This includes vulnerability management, access control, and endpoint security.</a:t>
            </a:r>
          </a:p>
        </p:txBody>
      </p:sp>
      <p:sp>
        <p:nvSpPr>
          <p:cNvPr id="13" name="Slide Number Placeholder 12">
            <a:extLst>
              <a:ext uri="{FF2B5EF4-FFF2-40B4-BE49-F238E27FC236}">
                <a16:creationId xmlns:a16="http://schemas.microsoft.com/office/drawing/2014/main" id="{938F149A-AEF9-372C-BC17-DE3B5413DD2F}"/>
              </a:ext>
            </a:extLst>
          </p:cNvPr>
          <p:cNvSpPr>
            <a:spLocks noGrp="1"/>
          </p:cNvSpPr>
          <p:nvPr>
            <p:ph type="sldNum" sz="quarter" idx="12"/>
          </p:nvPr>
        </p:nvSpPr>
        <p:spPr>
          <a:xfrm>
            <a:off x="10122408" y="301752"/>
            <a:ext cx="1673352" cy="274320"/>
          </a:xfrm>
        </p:spPr>
        <p:txBody>
          <a:bodyPr vert="horz" lIns="91440" tIns="45720" rIns="91440" bIns="45720" rtlCol="0" anchor="ctr">
            <a:normAutofit/>
          </a:bodyPr>
          <a:lstStyle/>
          <a:p>
            <a:pPr>
              <a:spcAft>
                <a:spcPts val="600"/>
              </a:spcAft>
            </a:pPr>
            <a:fld id="{5BFCF61C-3B18-4C03-8326-CC3B32D710C9}" type="slidenum">
              <a:rPr lang="en-US" smtClean="0"/>
              <a:pPr>
                <a:spcAft>
                  <a:spcPts val="600"/>
                </a:spcAft>
              </a:pPr>
              <a:t>6</a:t>
            </a:fld>
            <a:endParaRPr lang="en-US"/>
          </a:p>
        </p:txBody>
      </p:sp>
    </p:spTree>
    <p:extLst>
      <p:ext uri="{BB962C8B-B14F-4D97-AF65-F5344CB8AC3E}">
        <p14:creationId xmlns:p14="http://schemas.microsoft.com/office/powerpoint/2010/main" val="5093165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B237EC-84E2-DD49-8405-0D6164D34D6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8477C89-55EF-A769-A2C3-75BC0E7C12FB}"/>
              </a:ext>
            </a:extLst>
          </p:cNvPr>
          <p:cNvSpPr>
            <a:spLocks noGrp="1"/>
          </p:cNvSpPr>
          <p:nvPr>
            <p:ph type="title"/>
          </p:nvPr>
        </p:nvSpPr>
        <p:spPr>
          <a:xfrm>
            <a:off x="838200" y="1115367"/>
            <a:ext cx="10515600" cy="575321"/>
          </a:xfrm>
        </p:spPr>
        <p:txBody>
          <a:bodyPr anchor="ctr">
            <a:normAutofit/>
          </a:bodyPr>
          <a:lstStyle/>
          <a:p>
            <a:r>
              <a:rPr lang="en-US" sz="3500" dirty="0"/>
              <a:t>Current Cybersecurity Environment</a:t>
            </a:r>
          </a:p>
        </p:txBody>
      </p:sp>
      <p:sp>
        <p:nvSpPr>
          <p:cNvPr id="3" name="TextBox 2">
            <a:extLst>
              <a:ext uri="{FF2B5EF4-FFF2-40B4-BE49-F238E27FC236}">
                <a16:creationId xmlns:a16="http://schemas.microsoft.com/office/drawing/2014/main" id="{3205CAB9-7B4C-AB8B-EFC1-726C4A4EBE9A}"/>
              </a:ext>
            </a:extLst>
          </p:cNvPr>
          <p:cNvSpPr txBox="1"/>
          <p:nvPr/>
        </p:nvSpPr>
        <p:spPr>
          <a:xfrm>
            <a:off x="895611" y="2561574"/>
            <a:ext cx="10900149" cy="3688500"/>
          </a:xfrm>
          <a:prstGeom prst="rect">
            <a:avLst/>
          </a:prstGeom>
        </p:spPr>
        <p:txBody>
          <a:bodyPr vert="horz" lIns="91440" tIns="45720" rIns="91440" bIns="45720" rtlCol="0">
            <a:normAutofit fontScale="85000" lnSpcReduction="20000"/>
          </a:bodyPr>
          <a:lstStyle/>
          <a:p>
            <a:r>
              <a:rPr lang="en-US" dirty="0"/>
              <a:t>Systems Involved in Service Delivery</a:t>
            </a:r>
          </a:p>
          <a:p>
            <a:endParaRPr lang="en-US" dirty="0"/>
          </a:p>
          <a:p>
            <a:r>
              <a:rPr lang="en-US" dirty="0"/>
              <a:t>The systems directly involved in RC Cybersecurity's service delivery are diverse and interconnected. These typically include:</a:t>
            </a:r>
          </a:p>
          <a:p>
            <a:endParaRPr lang="en-US" dirty="0"/>
          </a:p>
          <a:p>
            <a:pPr marL="285750" lvl="0" indent="-285750">
              <a:buFont typeface="Arial" panose="020B0604020202020204" pitchFamily="34" charset="0"/>
              <a:buChar char="•"/>
            </a:pPr>
            <a:r>
              <a:rPr lang="en-US" dirty="0"/>
              <a:t>Cloud Infrastructure - For hosting applications and data, requiring robust identity and access management (IAM), network segmentation, and cloud security posture management (CSPM).</a:t>
            </a:r>
          </a:p>
          <a:p>
            <a:pPr marL="285750" lvl="0" indent="-285750">
              <a:buFont typeface="Arial" panose="020B0604020202020204" pitchFamily="34" charset="0"/>
              <a:buChar char="•"/>
            </a:pPr>
            <a:endParaRPr lang="en-US" dirty="0"/>
          </a:p>
          <a:p>
            <a:pPr marL="285750" lvl="0" indent="-285750">
              <a:buFont typeface="Arial" panose="020B0604020202020204" pitchFamily="34" charset="0"/>
              <a:buChar char="•"/>
            </a:pPr>
            <a:r>
              <a:rPr lang="en-US" dirty="0"/>
              <a:t>Customer-Facing Applications - Web portals, APIs, and client software that require secure coding practices, regular vulnerability scanning, and protection against common web attacks as noted on the OWASP Top 10.</a:t>
            </a:r>
          </a:p>
          <a:p>
            <a:pPr marL="285750" lvl="0" indent="-285750">
              <a:buFont typeface="Arial" panose="020B0604020202020204" pitchFamily="34" charset="0"/>
              <a:buChar char="•"/>
            </a:pPr>
            <a:endParaRPr lang="en-US" dirty="0"/>
          </a:p>
          <a:p>
            <a:pPr marL="285750" lvl="0" indent="-285750">
              <a:buFont typeface="Arial" panose="020B0604020202020204" pitchFamily="34" charset="0"/>
              <a:buChar char="•"/>
            </a:pPr>
            <a:r>
              <a:rPr lang="en-US" dirty="0"/>
              <a:t>Internal Operations Systems - CRM, ticketing systems, collaboration tools, and monitoring platforms that, while internal, are critical for service operations and require strong access controls and data protection.</a:t>
            </a:r>
          </a:p>
          <a:p>
            <a:pPr marL="285750" lvl="0" indent="-285750">
              <a:buFont typeface="Arial" panose="020B0604020202020204" pitchFamily="34" charset="0"/>
              <a:buChar char="•"/>
            </a:pPr>
            <a:endParaRPr lang="en-US" dirty="0"/>
          </a:p>
          <a:p>
            <a:pPr marL="285750" lvl="0" indent="-285750">
              <a:buFont typeface="Arial" panose="020B0604020202020204" pitchFamily="34" charset="0"/>
              <a:buChar char="•"/>
            </a:pPr>
            <a:r>
              <a:rPr lang="en-US" dirty="0"/>
              <a:t>Network Infrastructure - Firewalls, routers, switches, and VPNs that form the backbone of service delivery and must be secured, monitored, and patched.</a:t>
            </a:r>
          </a:p>
          <a:p>
            <a:pPr marL="285750" lvl="0" indent="-285750">
              <a:buFont typeface="Arial" panose="020B0604020202020204" pitchFamily="34" charset="0"/>
              <a:buChar char="•"/>
            </a:pPr>
            <a:endParaRPr lang="en-US" dirty="0"/>
          </a:p>
          <a:p>
            <a:pPr marL="285750" lvl="0" indent="-285750">
              <a:buFont typeface="Arial" panose="020B0604020202020204" pitchFamily="34" charset="0"/>
              <a:buChar char="•"/>
            </a:pPr>
            <a:r>
              <a:rPr lang="en-US" dirty="0"/>
              <a:t>Identity and Access Management (IAM) Systems - Central to controlling who can access what, these systems are critical for the Identify and Protect functions of the CSF.</a:t>
            </a:r>
          </a:p>
          <a:p>
            <a:r>
              <a:rPr lang="en-US" dirty="0"/>
              <a:t> </a:t>
            </a:r>
          </a:p>
        </p:txBody>
      </p:sp>
      <p:sp>
        <p:nvSpPr>
          <p:cNvPr id="13" name="Slide Number Placeholder 12">
            <a:extLst>
              <a:ext uri="{FF2B5EF4-FFF2-40B4-BE49-F238E27FC236}">
                <a16:creationId xmlns:a16="http://schemas.microsoft.com/office/drawing/2014/main" id="{EC60D094-09EC-3B0C-1DBD-121DB8182AEF}"/>
              </a:ext>
            </a:extLst>
          </p:cNvPr>
          <p:cNvSpPr>
            <a:spLocks noGrp="1"/>
          </p:cNvSpPr>
          <p:nvPr>
            <p:ph type="sldNum" sz="quarter" idx="12"/>
          </p:nvPr>
        </p:nvSpPr>
        <p:spPr>
          <a:xfrm>
            <a:off x="10122408" y="301752"/>
            <a:ext cx="1673352" cy="274320"/>
          </a:xfrm>
        </p:spPr>
        <p:txBody>
          <a:bodyPr vert="horz" lIns="91440" tIns="45720" rIns="91440" bIns="45720" rtlCol="0" anchor="ctr">
            <a:normAutofit/>
          </a:bodyPr>
          <a:lstStyle/>
          <a:p>
            <a:pPr>
              <a:spcAft>
                <a:spcPts val="600"/>
              </a:spcAft>
            </a:pPr>
            <a:fld id="{5BFCF61C-3B18-4C03-8326-CC3B32D710C9}" type="slidenum">
              <a:rPr lang="en-US" smtClean="0"/>
              <a:pPr>
                <a:spcAft>
                  <a:spcPts val="600"/>
                </a:spcAft>
              </a:pPr>
              <a:t>7</a:t>
            </a:fld>
            <a:endParaRPr lang="en-US"/>
          </a:p>
        </p:txBody>
      </p:sp>
    </p:spTree>
    <p:extLst>
      <p:ext uri="{BB962C8B-B14F-4D97-AF65-F5344CB8AC3E}">
        <p14:creationId xmlns:p14="http://schemas.microsoft.com/office/powerpoint/2010/main" val="31008033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393CE-9363-72CB-FD40-73A65C0DCC57}"/>
              </a:ext>
            </a:extLst>
          </p:cNvPr>
          <p:cNvSpPr>
            <a:spLocks noGrp="1"/>
          </p:cNvSpPr>
          <p:nvPr>
            <p:ph type="title"/>
          </p:nvPr>
        </p:nvSpPr>
        <p:spPr>
          <a:xfrm>
            <a:off x="463463" y="1399032"/>
            <a:ext cx="5050369" cy="1682749"/>
          </a:xfrm>
        </p:spPr>
        <p:txBody>
          <a:bodyPr/>
          <a:lstStyle/>
          <a:p>
            <a:r>
              <a:rPr lang="en-US" dirty="0"/>
              <a:t>Framework Descriptions</a:t>
            </a:r>
            <a:br>
              <a:rPr lang="en-US" dirty="0"/>
            </a:br>
            <a:endParaRPr lang="en-US" dirty="0"/>
          </a:p>
        </p:txBody>
      </p:sp>
      <p:sp>
        <p:nvSpPr>
          <p:cNvPr id="5" name="Text Placeholder 4">
            <a:extLst>
              <a:ext uri="{FF2B5EF4-FFF2-40B4-BE49-F238E27FC236}">
                <a16:creationId xmlns:a16="http://schemas.microsoft.com/office/drawing/2014/main" id="{3F16C050-0EBC-234C-AB93-E7868D85A2B0}"/>
              </a:ext>
            </a:extLst>
          </p:cNvPr>
          <p:cNvSpPr>
            <a:spLocks noGrp="1"/>
          </p:cNvSpPr>
          <p:nvPr>
            <p:ph type="body" sz="quarter" idx="15"/>
          </p:nvPr>
        </p:nvSpPr>
        <p:spPr>
          <a:xfrm>
            <a:off x="5989320" y="1792223"/>
            <a:ext cx="4754880" cy="4652417"/>
          </a:xfrm>
        </p:spPr>
        <p:txBody>
          <a:bodyPr/>
          <a:lstStyle/>
          <a:p>
            <a:pPr marL="0" indent="0">
              <a:buNone/>
            </a:pPr>
            <a:r>
              <a:rPr lang="en-US" dirty="0"/>
              <a:t>The NIST Cybersecurity Framework (CSF) 2.0 serves as a pivotal guide for RC Cybersecurity's risk management practices. This framework emphasizes a holistic approach, starting with business/mission objectives to ensure cybersecurity efforts directly support the company's core goals. For RC Cybersecurity, this means aligning security investments and strategies with the delivery of its services and overall business strategy.</a:t>
            </a:r>
          </a:p>
        </p:txBody>
      </p:sp>
      <p:sp>
        <p:nvSpPr>
          <p:cNvPr id="13" name="Slide Number Placeholder 12">
            <a:extLst>
              <a:ext uri="{FF2B5EF4-FFF2-40B4-BE49-F238E27FC236}">
                <a16:creationId xmlns:a16="http://schemas.microsoft.com/office/drawing/2014/main" id="{CB0BAE21-4E4A-BE6E-EE84-D535446B94CD}"/>
              </a:ext>
            </a:extLst>
          </p:cNvPr>
          <p:cNvSpPr>
            <a:spLocks noGrp="1"/>
          </p:cNvSpPr>
          <p:nvPr>
            <p:ph type="sldNum" sz="quarter" idx="12"/>
          </p:nvPr>
        </p:nvSpPr>
        <p:spPr/>
        <p:txBody>
          <a:bodyPr/>
          <a:lstStyle/>
          <a:p>
            <a:fld id="{5BFCF61C-3B18-4C03-8326-CC3B32D710C9}" type="slidenum">
              <a:rPr lang="en-US" smtClean="0"/>
              <a:pPr/>
              <a:t>8</a:t>
            </a:fld>
            <a:endParaRPr lang="en-US"/>
          </a:p>
        </p:txBody>
      </p:sp>
    </p:spTree>
    <p:extLst>
      <p:ext uri="{BB962C8B-B14F-4D97-AF65-F5344CB8AC3E}">
        <p14:creationId xmlns:p14="http://schemas.microsoft.com/office/powerpoint/2010/main" val="41223962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D6C18C-E802-D059-DB73-ECF5FE5B127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E573670-5B80-4ABC-4F74-67A6F5B9ED23}"/>
              </a:ext>
            </a:extLst>
          </p:cNvPr>
          <p:cNvSpPr>
            <a:spLocks noGrp="1"/>
          </p:cNvSpPr>
          <p:nvPr>
            <p:ph type="title"/>
          </p:nvPr>
        </p:nvSpPr>
        <p:spPr>
          <a:xfrm>
            <a:off x="463463" y="1399032"/>
            <a:ext cx="5050369" cy="1682749"/>
          </a:xfrm>
        </p:spPr>
        <p:txBody>
          <a:bodyPr/>
          <a:lstStyle/>
          <a:p>
            <a:r>
              <a:rPr lang="en-US" dirty="0"/>
              <a:t>Framework Descriptions</a:t>
            </a:r>
            <a:br>
              <a:rPr lang="en-US" dirty="0"/>
            </a:br>
            <a:endParaRPr lang="en-US" dirty="0"/>
          </a:p>
        </p:txBody>
      </p:sp>
      <p:sp>
        <p:nvSpPr>
          <p:cNvPr id="5" name="Text Placeholder 4">
            <a:extLst>
              <a:ext uri="{FF2B5EF4-FFF2-40B4-BE49-F238E27FC236}">
                <a16:creationId xmlns:a16="http://schemas.microsoft.com/office/drawing/2014/main" id="{F3EF7A27-7311-608F-8EB8-1178AE87BFA6}"/>
              </a:ext>
            </a:extLst>
          </p:cNvPr>
          <p:cNvSpPr>
            <a:spLocks noGrp="1"/>
          </p:cNvSpPr>
          <p:nvPr>
            <p:ph type="body" sz="quarter" idx="15"/>
          </p:nvPr>
        </p:nvSpPr>
        <p:spPr>
          <a:xfrm>
            <a:off x="5513832" y="438912"/>
            <a:ext cx="6122096" cy="4652417"/>
          </a:xfrm>
        </p:spPr>
        <p:txBody>
          <a:bodyPr/>
          <a:lstStyle/>
          <a:p>
            <a:pPr marL="0" indent="0">
              <a:buNone/>
            </a:pPr>
            <a:r>
              <a:rPr lang="en-US" dirty="0"/>
              <a:t>Risk Management Practices under CSF 2.0 are structured around five core functions: Identify, Protect, Detect, Respond, and Recover. RC Cybersecurity would leverage these to understand its assets, implement safeguards, detect malicious activity, and effectively respond to and recover from incidents. This framework encourages a continuous cycle of improvement, adapting to the evolving threat landscape.</a:t>
            </a:r>
          </a:p>
          <a:p>
            <a:pPr marL="0" indent="0">
              <a:buNone/>
            </a:pPr>
            <a:endParaRPr lang="en-US" dirty="0"/>
          </a:p>
          <a:p>
            <a:pPr marL="0" indent="0">
              <a:buNone/>
            </a:pPr>
            <a:r>
              <a:rPr lang="en-US" dirty="0"/>
              <a:t>Regarding development threats, CSF 2.0 places a new emphasis on supply chain risk management and secure software development. RC Cybersecurity would need to integrate security considerations throughout its Software Development Lifecycle (SDLC), addressing threats such as code vulnerabilities, compromised third-party components, and insecure deployment practices. The framework provides guidance on how to identify and mitigate these risks.</a:t>
            </a:r>
          </a:p>
        </p:txBody>
      </p:sp>
      <p:sp>
        <p:nvSpPr>
          <p:cNvPr id="13" name="Slide Number Placeholder 12">
            <a:extLst>
              <a:ext uri="{FF2B5EF4-FFF2-40B4-BE49-F238E27FC236}">
                <a16:creationId xmlns:a16="http://schemas.microsoft.com/office/drawing/2014/main" id="{153CF6F4-F45F-2D48-7613-A315D4712C15}"/>
              </a:ext>
            </a:extLst>
          </p:cNvPr>
          <p:cNvSpPr>
            <a:spLocks noGrp="1"/>
          </p:cNvSpPr>
          <p:nvPr>
            <p:ph type="sldNum" sz="quarter" idx="12"/>
          </p:nvPr>
        </p:nvSpPr>
        <p:spPr/>
        <p:txBody>
          <a:bodyPr/>
          <a:lstStyle/>
          <a:p>
            <a:fld id="{5BFCF61C-3B18-4C03-8326-CC3B32D710C9}" type="slidenum">
              <a:rPr lang="en-US" smtClean="0"/>
              <a:pPr/>
              <a:t>9</a:t>
            </a:fld>
            <a:endParaRPr lang="en-US"/>
          </a:p>
        </p:txBody>
      </p:sp>
    </p:spTree>
    <p:extLst>
      <p:ext uri="{BB962C8B-B14F-4D97-AF65-F5344CB8AC3E}">
        <p14:creationId xmlns:p14="http://schemas.microsoft.com/office/powerpoint/2010/main" val="2830238285"/>
      </p:ext>
    </p:extLst>
  </p:cSld>
  <p:clrMapOvr>
    <a:masterClrMapping/>
  </p:clrMapOvr>
</p:sld>
</file>

<file path=ppt/theme/theme1.xml><?xml version="1.0" encoding="utf-8"?>
<a:theme xmlns:a="http://schemas.openxmlformats.org/drawingml/2006/main" name="Office Theme">
  <a:themeElements>
    <a:clrScheme name="Custom 10">
      <a:dk1>
        <a:srgbClr val="000000"/>
      </a:dk1>
      <a:lt1>
        <a:srgbClr val="FFFFFF"/>
      </a:lt1>
      <a:dk2>
        <a:srgbClr val="3B4546"/>
      </a:dk2>
      <a:lt2>
        <a:srgbClr val="E7E6E6"/>
      </a:lt2>
      <a:accent1>
        <a:srgbClr val="753F2C"/>
      </a:accent1>
      <a:accent2>
        <a:srgbClr val="637376"/>
      </a:accent2>
      <a:accent3>
        <a:srgbClr val="BE937E"/>
      </a:accent3>
      <a:accent4>
        <a:srgbClr val="576853"/>
      </a:accent4>
      <a:accent5>
        <a:srgbClr val="EDE9E6"/>
      </a:accent5>
      <a:accent6>
        <a:srgbClr val="D0CDC5"/>
      </a:accent6>
      <a:hlink>
        <a:srgbClr val="4F4F4F"/>
      </a:hlink>
      <a:folHlink>
        <a:srgbClr val="BE937E"/>
      </a:folHlink>
    </a:clrScheme>
    <a:fontScheme name="Custom 13">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oject_Status_Report_Win32_jx_v12" id="{5D6FBA16-B4D1-4307-B1D7-61285FA0D9C0}" vid="{1DA9E459-46CB-4408-AA4C-63950E2E54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783CE7D-BFC6-4030-A335-E7F88DB6641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11F98F7-6576-47F1-AD63-56E26C33974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25B4CAA5-BE7A-46AB-97ED-63B24C46A3A8}">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203</TotalTime>
  <Words>2250</Words>
  <Application>Microsoft Office PowerPoint</Application>
  <PresentationFormat>Widescreen</PresentationFormat>
  <Paragraphs>136</Paragraphs>
  <Slides>20</Slides>
  <Notes>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Arial</vt:lpstr>
      <vt:lpstr>Calibri</vt:lpstr>
      <vt:lpstr>Office Theme</vt:lpstr>
      <vt:lpstr>Security Framework</vt:lpstr>
      <vt:lpstr>Contents</vt:lpstr>
      <vt:lpstr>Current Cybersecurity Environment</vt:lpstr>
      <vt:lpstr>Current Cybersecurity Environment</vt:lpstr>
      <vt:lpstr>Current Cybersecurity Environment</vt:lpstr>
      <vt:lpstr>Current Cybersecurity Environment</vt:lpstr>
      <vt:lpstr>Current Cybersecurity Environment</vt:lpstr>
      <vt:lpstr>Framework Descriptions </vt:lpstr>
      <vt:lpstr>Framework Descriptions </vt:lpstr>
      <vt:lpstr>Framework Descriptions </vt:lpstr>
      <vt:lpstr>Security Best Practices and Frameworks</vt:lpstr>
      <vt:lpstr>Security Best Practices and Frameworks</vt:lpstr>
      <vt:lpstr>Security Best Practices and Frameworks</vt:lpstr>
      <vt:lpstr>Common Workflow of Information  and Decisions Diagram</vt:lpstr>
      <vt:lpstr>Critical Cybersecurity Needs </vt:lpstr>
      <vt:lpstr>Critical Cybersecurity Needs </vt:lpstr>
      <vt:lpstr>Critical Cybersecurity Needs </vt:lpstr>
      <vt:lpstr>Elements of Software Assurance Maturity Model </vt:lpstr>
      <vt:lpstr>Elements of Software Assurance Maturity Model </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 coon</dc:creator>
  <cp:lastModifiedBy>r coon</cp:lastModifiedBy>
  <cp:revision>8</cp:revision>
  <dcterms:created xsi:type="dcterms:W3CDTF">2022-06-28T06:29:45Z</dcterms:created>
  <dcterms:modified xsi:type="dcterms:W3CDTF">2025-09-11T01:13:13Z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