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6" r:id="rId1"/>
    <p:sldMasterId id="2147483668" r:id="rId2"/>
  </p:sldMasterIdLst>
  <p:notesMasterIdLst>
    <p:notesMasterId r:id="rId11"/>
  </p:notesMasterIdLst>
  <p:sldIdLst>
    <p:sldId id="342" r:id="rId3"/>
    <p:sldId id="345" r:id="rId4"/>
    <p:sldId id="346" r:id="rId5"/>
    <p:sldId id="347" r:id="rId6"/>
    <p:sldId id="348" r:id="rId7"/>
    <p:sldId id="349" r:id="rId8"/>
    <p:sldId id="350" r:id="rId9"/>
    <p:sldId id="35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77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743" autoAdjust="0"/>
    <p:restoredTop sz="96339" autoAdjust="0"/>
  </p:normalViewPr>
  <p:slideViewPr>
    <p:cSldViewPr snapToGrid="0">
      <p:cViewPr>
        <p:scale>
          <a:sx n="152" d="100"/>
          <a:sy n="152" d="100"/>
        </p:scale>
        <p:origin x="1674"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5E78B-FE7C-474B-AC91-ABC1B62969E2}" type="datetimeFigureOut">
              <a:rPr lang="en-US" smtClean="0"/>
              <a:t>7/15/2024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0B4EB-D9F6-4F2F-973A-15D71B3F5057}" type="slidenum">
              <a:rPr lang="en-US" smtClean="0"/>
              <a:t>‹#›</a:t>
            </a:fld>
            <a:endParaRPr lang="en-US"/>
          </a:p>
        </p:txBody>
      </p:sp>
    </p:spTree>
    <p:extLst>
      <p:ext uri="{BB962C8B-B14F-4D97-AF65-F5344CB8AC3E}">
        <p14:creationId xmlns:p14="http://schemas.microsoft.com/office/powerpoint/2010/main" val="40627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1</a:t>
            </a:fld>
            <a:endParaRPr lang="en-US"/>
          </a:p>
        </p:txBody>
      </p:sp>
    </p:spTree>
    <p:extLst>
      <p:ext uri="{BB962C8B-B14F-4D97-AF65-F5344CB8AC3E}">
        <p14:creationId xmlns:p14="http://schemas.microsoft.com/office/powerpoint/2010/main" val="153868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2</a:t>
            </a:fld>
            <a:endParaRPr lang="en-US"/>
          </a:p>
        </p:txBody>
      </p:sp>
    </p:spTree>
    <p:extLst>
      <p:ext uri="{BB962C8B-B14F-4D97-AF65-F5344CB8AC3E}">
        <p14:creationId xmlns:p14="http://schemas.microsoft.com/office/powerpoint/2010/main" val="2015490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3</a:t>
            </a:fld>
            <a:endParaRPr lang="en-US"/>
          </a:p>
        </p:txBody>
      </p:sp>
    </p:spTree>
    <p:extLst>
      <p:ext uri="{BB962C8B-B14F-4D97-AF65-F5344CB8AC3E}">
        <p14:creationId xmlns:p14="http://schemas.microsoft.com/office/powerpoint/2010/main" val="3667314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4</a:t>
            </a:fld>
            <a:endParaRPr lang="en-US"/>
          </a:p>
        </p:txBody>
      </p:sp>
    </p:spTree>
    <p:extLst>
      <p:ext uri="{BB962C8B-B14F-4D97-AF65-F5344CB8AC3E}">
        <p14:creationId xmlns:p14="http://schemas.microsoft.com/office/powerpoint/2010/main" val="117302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5</a:t>
            </a:fld>
            <a:endParaRPr lang="en-US"/>
          </a:p>
        </p:txBody>
      </p:sp>
    </p:spTree>
    <p:extLst>
      <p:ext uri="{BB962C8B-B14F-4D97-AF65-F5344CB8AC3E}">
        <p14:creationId xmlns:p14="http://schemas.microsoft.com/office/powerpoint/2010/main" val="3087848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6</a:t>
            </a:fld>
            <a:endParaRPr lang="en-US"/>
          </a:p>
        </p:txBody>
      </p:sp>
    </p:spTree>
    <p:extLst>
      <p:ext uri="{BB962C8B-B14F-4D97-AF65-F5344CB8AC3E}">
        <p14:creationId xmlns:p14="http://schemas.microsoft.com/office/powerpoint/2010/main" val="3627827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7</a:t>
            </a:fld>
            <a:endParaRPr lang="en-US"/>
          </a:p>
        </p:txBody>
      </p:sp>
    </p:spTree>
    <p:extLst>
      <p:ext uri="{BB962C8B-B14F-4D97-AF65-F5344CB8AC3E}">
        <p14:creationId xmlns:p14="http://schemas.microsoft.com/office/powerpoint/2010/main" val="2659418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50B4EB-D9F6-4F2F-973A-15D71B3F5057}" type="slidenum">
              <a:rPr lang="en-US" smtClean="0"/>
              <a:t>8</a:t>
            </a:fld>
            <a:endParaRPr lang="en-US"/>
          </a:p>
        </p:txBody>
      </p:sp>
    </p:spTree>
    <p:extLst>
      <p:ext uri="{BB962C8B-B14F-4D97-AF65-F5344CB8AC3E}">
        <p14:creationId xmlns:p14="http://schemas.microsoft.com/office/powerpoint/2010/main" val="3076396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presentationgo.com/" TargetMode="Externa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2EE3B55F-F677-4B63-B959-080FA3852B7E}"/>
              </a:ext>
            </a:extLst>
          </p:cNvPr>
          <p:cNvSpPr/>
          <p:nvPr/>
        </p:nvSpPr>
        <p:spPr>
          <a:xfrm>
            <a:off x="0" y="0"/>
            <a:ext cx="10058400" cy="6858000"/>
          </a:xfrm>
          <a:custGeom>
            <a:avLst/>
            <a:gdLst>
              <a:gd name="connsiteX0" fmla="*/ 8494919 w 10058400"/>
              <a:gd name="connsiteY0" fmla="*/ 0 h 6858000"/>
              <a:gd name="connsiteX1" fmla="*/ 9660112 w 10058400"/>
              <a:gd name="connsiteY1" fmla="*/ 0 h 6858000"/>
              <a:gd name="connsiteX2" fmla="*/ 7355681 w 10058400"/>
              <a:gd name="connsiteY2" fmla="*/ 2424112 h 6858000"/>
              <a:gd name="connsiteX3" fmla="*/ 7362167 w 10058400"/>
              <a:gd name="connsiteY3" fmla="*/ 2410312 h 6858000"/>
              <a:gd name="connsiteX4" fmla="*/ 7338441 w 10058400"/>
              <a:gd name="connsiteY4" fmla="*/ 2435201 h 6858000"/>
              <a:gd name="connsiteX5" fmla="*/ 10058400 w 10058400"/>
              <a:gd name="connsiteY5" fmla="*/ 6041366 h 6858000"/>
              <a:gd name="connsiteX6" fmla="*/ 9573175 w 10058400"/>
              <a:gd name="connsiteY6" fmla="*/ 6858000 h 6858000"/>
              <a:gd name="connsiteX7" fmla="*/ 0 w 10058400"/>
              <a:gd name="connsiteY7" fmla="*/ 6858000 h 6858000"/>
              <a:gd name="connsiteX8" fmla="*/ 0 w 10058400"/>
              <a:gd name="connsiteY8" fmla="*/ 1 h 6858000"/>
              <a:gd name="connsiteX9" fmla="*/ 8494919 w 10058400"/>
              <a:gd name="connsiteY9"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58400" h="6858000">
                <a:moveTo>
                  <a:pt x="8494919" y="0"/>
                </a:moveTo>
                <a:lnTo>
                  <a:pt x="9660112" y="0"/>
                </a:lnTo>
                <a:lnTo>
                  <a:pt x="7355681" y="2424112"/>
                </a:lnTo>
                <a:lnTo>
                  <a:pt x="7362167" y="2410312"/>
                </a:lnTo>
                <a:lnTo>
                  <a:pt x="7338441" y="2435201"/>
                </a:lnTo>
                <a:lnTo>
                  <a:pt x="10058400" y="6041366"/>
                </a:lnTo>
                <a:lnTo>
                  <a:pt x="9573175" y="6858000"/>
                </a:lnTo>
                <a:lnTo>
                  <a:pt x="0" y="6858000"/>
                </a:lnTo>
                <a:lnTo>
                  <a:pt x="0" y="1"/>
                </a:lnTo>
                <a:lnTo>
                  <a:pt x="8494919" y="1"/>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0" scaled="0"/>
            <a:tileRect/>
          </a:gradFill>
          <a:ln w="12700">
            <a:miter lim="400000"/>
          </a:ln>
        </p:spPr>
        <p:txBody>
          <a:bodyPr wrap="square" lIns="38100" tIns="38100" rIns="38100" bIns="38100" anchor="ctr">
            <a:noAutofit/>
          </a:bodyPr>
          <a:lstStyle/>
          <a:p>
            <a:pPr>
              <a:defRPr sz="3000">
                <a:solidFill>
                  <a:srgbClr val="FFFFFF"/>
                </a:solidFill>
              </a:defRPr>
            </a:pPr>
            <a:endParaRPr/>
          </a:p>
        </p:txBody>
      </p:sp>
      <p:sp>
        <p:nvSpPr>
          <p:cNvPr id="12" name="Shape">
            <a:extLst>
              <a:ext uri="{FF2B5EF4-FFF2-40B4-BE49-F238E27FC236}">
                <a16:creationId xmlns:a16="http://schemas.microsoft.com/office/drawing/2014/main" id="{5E674812-0E69-C74D-9C92-612EC5A8FB02}"/>
              </a:ext>
            </a:extLst>
          </p:cNvPr>
          <p:cNvSpPr/>
          <p:nvPr/>
        </p:nvSpPr>
        <p:spPr>
          <a:xfrm>
            <a:off x="1143000" y="0"/>
            <a:ext cx="9611360" cy="6869433"/>
          </a:xfrm>
          <a:custGeom>
            <a:avLst/>
            <a:gdLst/>
            <a:ahLst/>
            <a:cxnLst>
              <a:cxn ang="0">
                <a:pos x="wd2" y="hd2"/>
              </a:cxn>
              <a:cxn ang="5400000">
                <a:pos x="wd2" y="hd2"/>
              </a:cxn>
              <a:cxn ang="10800000">
                <a:pos x="wd2" y="hd2"/>
              </a:cxn>
              <a:cxn ang="16200000">
                <a:pos x="wd2" y="hd2"/>
              </a:cxn>
            </a:cxnLst>
            <a:rect l="0" t="0" r="r" b="b"/>
            <a:pathLst>
              <a:path w="21600" h="21600" extrusionOk="0">
                <a:moveTo>
                  <a:pt x="21469" y="12299"/>
                </a:moveTo>
                <a:cubicBezTo>
                  <a:pt x="21446" y="12299"/>
                  <a:pt x="21426" y="12307"/>
                  <a:pt x="21409" y="12319"/>
                </a:cubicBezTo>
                <a:lnTo>
                  <a:pt x="18546" y="6210"/>
                </a:lnTo>
                <a:cubicBezTo>
                  <a:pt x="18575" y="6174"/>
                  <a:pt x="18595" y="6126"/>
                  <a:pt x="18595" y="6066"/>
                </a:cubicBezTo>
                <a:cubicBezTo>
                  <a:pt x="18595" y="5978"/>
                  <a:pt x="18552" y="5910"/>
                  <a:pt x="18495" y="5886"/>
                </a:cubicBezTo>
                <a:lnTo>
                  <a:pt x="19125" y="72"/>
                </a:lnTo>
                <a:lnTo>
                  <a:pt x="19111" y="68"/>
                </a:lnTo>
                <a:lnTo>
                  <a:pt x="19100" y="56"/>
                </a:lnTo>
                <a:lnTo>
                  <a:pt x="14005" y="7547"/>
                </a:lnTo>
                <a:cubicBezTo>
                  <a:pt x="13985" y="7527"/>
                  <a:pt x="13962" y="7511"/>
                  <a:pt x="13937" y="7511"/>
                </a:cubicBezTo>
                <a:lnTo>
                  <a:pt x="13791" y="40"/>
                </a:lnTo>
                <a:lnTo>
                  <a:pt x="13791" y="0"/>
                </a:lnTo>
                <a:lnTo>
                  <a:pt x="9313" y="4680"/>
                </a:lnTo>
                <a:cubicBezTo>
                  <a:pt x="9290" y="4644"/>
                  <a:pt x="9256" y="4620"/>
                  <a:pt x="9216" y="4620"/>
                </a:cubicBezTo>
                <a:cubicBezTo>
                  <a:pt x="9196" y="4620"/>
                  <a:pt x="9176" y="4628"/>
                  <a:pt x="9159" y="4640"/>
                </a:cubicBezTo>
                <a:lnTo>
                  <a:pt x="7135" y="32"/>
                </a:lnTo>
                <a:lnTo>
                  <a:pt x="7110" y="52"/>
                </a:lnTo>
                <a:lnTo>
                  <a:pt x="9136" y="4660"/>
                </a:lnTo>
                <a:cubicBezTo>
                  <a:pt x="9105" y="4692"/>
                  <a:pt x="9085" y="4748"/>
                  <a:pt x="9085" y="4808"/>
                </a:cubicBezTo>
                <a:cubicBezTo>
                  <a:pt x="9085" y="4816"/>
                  <a:pt x="9085" y="4824"/>
                  <a:pt x="9088" y="4832"/>
                </a:cubicBezTo>
                <a:lnTo>
                  <a:pt x="4995" y="6246"/>
                </a:lnTo>
                <a:cubicBezTo>
                  <a:pt x="4992" y="6150"/>
                  <a:pt x="4935" y="6070"/>
                  <a:pt x="4866" y="6070"/>
                </a:cubicBezTo>
                <a:lnTo>
                  <a:pt x="4504" y="36"/>
                </a:lnTo>
                <a:lnTo>
                  <a:pt x="4475" y="40"/>
                </a:lnTo>
                <a:lnTo>
                  <a:pt x="4838" y="6074"/>
                </a:lnTo>
                <a:cubicBezTo>
                  <a:pt x="4778" y="6090"/>
                  <a:pt x="4729" y="6166"/>
                  <a:pt x="4729" y="6258"/>
                </a:cubicBezTo>
                <a:cubicBezTo>
                  <a:pt x="4729" y="6282"/>
                  <a:pt x="4732" y="6305"/>
                  <a:pt x="4741" y="6329"/>
                </a:cubicBezTo>
                <a:lnTo>
                  <a:pt x="2440" y="6956"/>
                </a:lnTo>
                <a:cubicBezTo>
                  <a:pt x="2429" y="6904"/>
                  <a:pt x="2403" y="6865"/>
                  <a:pt x="2369" y="6841"/>
                </a:cubicBezTo>
                <a:lnTo>
                  <a:pt x="3919" y="40"/>
                </a:lnTo>
                <a:lnTo>
                  <a:pt x="3890" y="28"/>
                </a:lnTo>
                <a:lnTo>
                  <a:pt x="2340" y="6829"/>
                </a:lnTo>
                <a:cubicBezTo>
                  <a:pt x="2332" y="6825"/>
                  <a:pt x="2323" y="6825"/>
                  <a:pt x="2315" y="6825"/>
                </a:cubicBezTo>
                <a:cubicBezTo>
                  <a:pt x="2300" y="6825"/>
                  <a:pt x="2286" y="6829"/>
                  <a:pt x="2272" y="6837"/>
                </a:cubicBezTo>
                <a:lnTo>
                  <a:pt x="26" y="16"/>
                </a:lnTo>
                <a:lnTo>
                  <a:pt x="0" y="32"/>
                </a:lnTo>
                <a:lnTo>
                  <a:pt x="2246" y="6853"/>
                </a:lnTo>
                <a:cubicBezTo>
                  <a:pt x="2206" y="6885"/>
                  <a:pt x="2181" y="6944"/>
                  <a:pt x="2181" y="7012"/>
                </a:cubicBezTo>
                <a:cubicBezTo>
                  <a:pt x="2181" y="7116"/>
                  <a:pt x="2240" y="7196"/>
                  <a:pt x="2312" y="7196"/>
                </a:cubicBezTo>
                <a:cubicBezTo>
                  <a:pt x="2383" y="7196"/>
                  <a:pt x="2443" y="7112"/>
                  <a:pt x="2443" y="7012"/>
                </a:cubicBezTo>
                <a:cubicBezTo>
                  <a:pt x="2443" y="7008"/>
                  <a:pt x="2443" y="7000"/>
                  <a:pt x="2443" y="6996"/>
                </a:cubicBezTo>
                <a:lnTo>
                  <a:pt x="4752" y="6361"/>
                </a:lnTo>
                <a:cubicBezTo>
                  <a:pt x="4775" y="6409"/>
                  <a:pt x="4815" y="6437"/>
                  <a:pt x="4861" y="6437"/>
                </a:cubicBezTo>
                <a:cubicBezTo>
                  <a:pt x="4872" y="6437"/>
                  <a:pt x="4883" y="6433"/>
                  <a:pt x="4892" y="6429"/>
                </a:cubicBezTo>
                <a:lnTo>
                  <a:pt x="7178" y="12655"/>
                </a:lnTo>
                <a:cubicBezTo>
                  <a:pt x="7144" y="12687"/>
                  <a:pt x="7124" y="12743"/>
                  <a:pt x="7124" y="12803"/>
                </a:cubicBezTo>
                <a:cubicBezTo>
                  <a:pt x="7124" y="12906"/>
                  <a:pt x="7184" y="12986"/>
                  <a:pt x="7255" y="12986"/>
                </a:cubicBezTo>
                <a:cubicBezTo>
                  <a:pt x="7329" y="12986"/>
                  <a:pt x="7386" y="12902"/>
                  <a:pt x="7386" y="12803"/>
                </a:cubicBezTo>
                <a:lnTo>
                  <a:pt x="11003" y="12311"/>
                </a:lnTo>
                <a:cubicBezTo>
                  <a:pt x="11008" y="12403"/>
                  <a:pt x="11065" y="12479"/>
                  <a:pt x="11134" y="12479"/>
                </a:cubicBezTo>
                <a:cubicBezTo>
                  <a:pt x="11145" y="12479"/>
                  <a:pt x="11157" y="12475"/>
                  <a:pt x="11165" y="12475"/>
                </a:cubicBezTo>
                <a:lnTo>
                  <a:pt x="13303" y="21588"/>
                </a:lnTo>
                <a:lnTo>
                  <a:pt x="13332" y="21576"/>
                </a:lnTo>
                <a:lnTo>
                  <a:pt x="11197" y="12463"/>
                </a:lnTo>
                <a:cubicBezTo>
                  <a:pt x="11220" y="12447"/>
                  <a:pt x="11240" y="12419"/>
                  <a:pt x="11254" y="12387"/>
                </a:cubicBezTo>
                <a:lnTo>
                  <a:pt x="19908" y="18944"/>
                </a:lnTo>
                <a:cubicBezTo>
                  <a:pt x="19905" y="18960"/>
                  <a:pt x="19902" y="18980"/>
                  <a:pt x="19902" y="19000"/>
                </a:cubicBezTo>
                <a:cubicBezTo>
                  <a:pt x="19902" y="19032"/>
                  <a:pt x="19908" y="19060"/>
                  <a:pt x="19919" y="19088"/>
                </a:cubicBezTo>
                <a:lnTo>
                  <a:pt x="16742" y="21564"/>
                </a:lnTo>
                <a:lnTo>
                  <a:pt x="16757" y="21600"/>
                </a:lnTo>
                <a:lnTo>
                  <a:pt x="19933" y="19120"/>
                </a:lnTo>
                <a:cubicBezTo>
                  <a:pt x="19942" y="19132"/>
                  <a:pt x="19950" y="19144"/>
                  <a:pt x="19959" y="19156"/>
                </a:cubicBezTo>
                <a:lnTo>
                  <a:pt x="18931" y="21572"/>
                </a:lnTo>
                <a:lnTo>
                  <a:pt x="18957" y="21592"/>
                </a:lnTo>
                <a:lnTo>
                  <a:pt x="19985" y="19172"/>
                </a:lnTo>
                <a:cubicBezTo>
                  <a:pt x="19999" y="19180"/>
                  <a:pt x="20016" y="19184"/>
                  <a:pt x="20033" y="19184"/>
                </a:cubicBezTo>
                <a:lnTo>
                  <a:pt x="20033" y="19184"/>
                </a:lnTo>
                <a:lnTo>
                  <a:pt x="20047" y="19188"/>
                </a:lnTo>
                <a:lnTo>
                  <a:pt x="20050" y="19180"/>
                </a:lnTo>
                <a:cubicBezTo>
                  <a:pt x="20116" y="19168"/>
                  <a:pt x="20167" y="19092"/>
                  <a:pt x="20167" y="18996"/>
                </a:cubicBezTo>
                <a:cubicBezTo>
                  <a:pt x="20167" y="18940"/>
                  <a:pt x="20147" y="18889"/>
                  <a:pt x="20119" y="18857"/>
                </a:cubicBezTo>
                <a:lnTo>
                  <a:pt x="21446" y="12663"/>
                </a:lnTo>
                <a:cubicBezTo>
                  <a:pt x="21454" y="12667"/>
                  <a:pt x="21463" y="12667"/>
                  <a:pt x="21469" y="12667"/>
                </a:cubicBezTo>
                <a:cubicBezTo>
                  <a:pt x="21543" y="12667"/>
                  <a:pt x="21600" y="12583"/>
                  <a:pt x="21600" y="12483"/>
                </a:cubicBezTo>
                <a:cubicBezTo>
                  <a:pt x="21600" y="12383"/>
                  <a:pt x="21540" y="12299"/>
                  <a:pt x="21469" y="12299"/>
                </a:cubicBezTo>
                <a:close/>
                <a:moveTo>
                  <a:pt x="21383" y="12339"/>
                </a:moveTo>
                <a:cubicBezTo>
                  <a:pt x="21372" y="12351"/>
                  <a:pt x="21360" y="12367"/>
                  <a:pt x="21355" y="12387"/>
                </a:cubicBezTo>
                <a:lnTo>
                  <a:pt x="14048" y="7751"/>
                </a:lnTo>
                <a:cubicBezTo>
                  <a:pt x="14054" y="7731"/>
                  <a:pt x="14057" y="7715"/>
                  <a:pt x="14057" y="7695"/>
                </a:cubicBezTo>
                <a:cubicBezTo>
                  <a:pt x="14057" y="7687"/>
                  <a:pt x="14057" y="7679"/>
                  <a:pt x="14054" y="7667"/>
                </a:cubicBezTo>
                <a:lnTo>
                  <a:pt x="18338" y="6130"/>
                </a:lnTo>
                <a:cubicBezTo>
                  <a:pt x="18358" y="6202"/>
                  <a:pt x="18403" y="6250"/>
                  <a:pt x="18460" y="6250"/>
                </a:cubicBezTo>
                <a:cubicBezTo>
                  <a:pt x="18483" y="6250"/>
                  <a:pt x="18503" y="6242"/>
                  <a:pt x="18520" y="6230"/>
                </a:cubicBezTo>
                <a:lnTo>
                  <a:pt x="21383" y="12339"/>
                </a:lnTo>
                <a:close/>
                <a:moveTo>
                  <a:pt x="11137" y="12112"/>
                </a:moveTo>
                <a:cubicBezTo>
                  <a:pt x="11068" y="12112"/>
                  <a:pt x="11014" y="12184"/>
                  <a:pt x="11005" y="12276"/>
                </a:cubicBezTo>
                <a:lnTo>
                  <a:pt x="7386" y="12767"/>
                </a:lnTo>
                <a:cubicBezTo>
                  <a:pt x="7378" y="12707"/>
                  <a:pt x="7347" y="12655"/>
                  <a:pt x="7307" y="12635"/>
                </a:cubicBezTo>
                <a:lnTo>
                  <a:pt x="9187" y="4988"/>
                </a:lnTo>
                <a:cubicBezTo>
                  <a:pt x="9196" y="4992"/>
                  <a:pt x="9207" y="4992"/>
                  <a:pt x="9216" y="4992"/>
                </a:cubicBezTo>
                <a:cubicBezTo>
                  <a:pt x="9264" y="4992"/>
                  <a:pt x="9307" y="4956"/>
                  <a:pt x="9330" y="4900"/>
                </a:cubicBezTo>
                <a:lnTo>
                  <a:pt x="13797" y="7639"/>
                </a:lnTo>
                <a:cubicBezTo>
                  <a:pt x="13794" y="7655"/>
                  <a:pt x="13791" y="7675"/>
                  <a:pt x="13791" y="7695"/>
                </a:cubicBezTo>
                <a:cubicBezTo>
                  <a:pt x="13791" y="7743"/>
                  <a:pt x="13805" y="7791"/>
                  <a:pt x="13828" y="7823"/>
                </a:cubicBezTo>
                <a:lnTo>
                  <a:pt x="11205" y="12140"/>
                </a:lnTo>
                <a:cubicBezTo>
                  <a:pt x="11182" y="12124"/>
                  <a:pt x="11162" y="12112"/>
                  <a:pt x="11137" y="12112"/>
                </a:cubicBezTo>
                <a:close/>
                <a:moveTo>
                  <a:pt x="18460" y="5878"/>
                </a:moveTo>
                <a:cubicBezTo>
                  <a:pt x="18386" y="5878"/>
                  <a:pt x="18329" y="5962"/>
                  <a:pt x="18329" y="6062"/>
                </a:cubicBezTo>
                <a:cubicBezTo>
                  <a:pt x="18329" y="6070"/>
                  <a:pt x="18329" y="6078"/>
                  <a:pt x="18332" y="6090"/>
                </a:cubicBezTo>
                <a:lnTo>
                  <a:pt x="14048" y="7627"/>
                </a:lnTo>
                <a:cubicBezTo>
                  <a:pt x="14042" y="7607"/>
                  <a:pt x="14034" y="7587"/>
                  <a:pt x="14025" y="7571"/>
                </a:cubicBezTo>
                <a:lnTo>
                  <a:pt x="19091" y="128"/>
                </a:lnTo>
                <a:lnTo>
                  <a:pt x="18466" y="5878"/>
                </a:lnTo>
                <a:cubicBezTo>
                  <a:pt x="18466" y="5878"/>
                  <a:pt x="18463" y="5878"/>
                  <a:pt x="18460" y="5878"/>
                </a:cubicBezTo>
                <a:close/>
                <a:moveTo>
                  <a:pt x="13763" y="80"/>
                </a:moveTo>
                <a:lnTo>
                  <a:pt x="13905" y="7511"/>
                </a:lnTo>
                <a:cubicBezTo>
                  <a:pt x="13862" y="7519"/>
                  <a:pt x="13828" y="7555"/>
                  <a:pt x="13808" y="7603"/>
                </a:cubicBezTo>
                <a:lnTo>
                  <a:pt x="9342" y="4864"/>
                </a:lnTo>
                <a:cubicBezTo>
                  <a:pt x="9344" y="4848"/>
                  <a:pt x="9347" y="4828"/>
                  <a:pt x="9347" y="4808"/>
                </a:cubicBezTo>
                <a:cubicBezTo>
                  <a:pt x="9347" y="4772"/>
                  <a:pt x="9339" y="4740"/>
                  <a:pt x="9327" y="4712"/>
                </a:cubicBezTo>
                <a:lnTo>
                  <a:pt x="13763" y="80"/>
                </a:lnTo>
                <a:close/>
                <a:moveTo>
                  <a:pt x="4921" y="6413"/>
                </a:moveTo>
                <a:cubicBezTo>
                  <a:pt x="4958" y="6389"/>
                  <a:pt x="4983" y="6341"/>
                  <a:pt x="4992" y="6282"/>
                </a:cubicBezTo>
                <a:lnTo>
                  <a:pt x="9093" y="4868"/>
                </a:lnTo>
                <a:cubicBezTo>
                  <a:pt x="9105" y="4916"/>
                  <a:pt x="9130" y="4952"/>
                  <a:pt x="9162" y="4972"/>
                </a:cubicBezTo>
                <a:lnTo>
                  <a:pt x="7281" y="12623"/>
                </a:lnTo>
                <a:cubicBezTo>
                  <a:pt x="7272" y="12623"/>
                  <a:pt x="7267" y="12619"/>
                  <a:pt x="7258" y="12619"/>
                </a:cubicBezTo>
                <a:cubicBezTo>
                  <a:pt x="7238" y="12619"/>
                  <a:pt x="7221" y="12623"/>
                  <a:pt x="7204" y="12635"/>
                </a:cubicBezTo>
                <a:lnTo>
                  <a:pt x="4921" y="6413"/>
                </a:lnTo>
                <a:close/>
                <a:moveTo>
                  <a:pt x="11262" y="12351"/>
                </a:moveTo>
                <a:cubicBezTo>
                  <a:pt x="11265" y="12335"/>
                  <a:pt x="11268" y="12315"/>
                  <a:pt x="11268" y="12299"/>
                </a:cubicBezTo>
                <a:cubicBezTo>
                  <a:pt x="11268" y="12244"/>
                  <a:pt x="11251" y="12196"/>
                  <a:pt x="11225" y="12164"/>
                </a:cubicBezTo>
                <a:lnTo>
                  <a:pt x="13848" y="7851"/>
                </a:lnTo>
                <a:cubicBezTo>
                  <a:pt x="13868" y="7871"/>
                  <a:pt x="13894" y="7883"/>
                  <a:pt x="13922" y="7883"/>
                </a:cubicBezTo>
                <a:cubicBezTo>
                  <a:pt x="13948" y="7883"/>
                  <a:pt x="13971" y="7871"/>
                  <a:pt x="13991" y="7855"/>
                </a:cubicBezTo>
                <a:lnTo>
                  <a:pt x="19936" y="18877"/>
                </a:lnTo>
                <a:cubicBezTo>
                  <a:pt x="19927" y="18889"/>
                  <a:pt x="19922" y="18900"/>
                  <a:pt x="19919" y="18912"/>
                </a:cubicBezTo>
                <a:lnTo>
                  <a:pt x="11262" y="12351"/>
                </a:lnTo>
                <a:close/>
                <a:moveTo>
                  <a:pt x="20093" y="18837"/>
                </a:moveTo>
                <a:cubicBezTo>
                  <a:pt x="20076" y="18825"/>
                  <a:pt x="20056" y="18817"/>
                  <a:pt x="20033" y="18817"/>
                </a:cubicBezTo>
                <a:cubicBezTo>
                  <a:pt x="20005" y="18817"/>
                  <a:pt x="19979" y="18829"/>
                  <a:pt x="19959" y="18849"/>
                </a:cubicBezTo>
                <a:lnTo>
                  <a:pt x="14014" y="7831"/>
                </a:lnTo>
                <a:cubicBezTo>
                  <a:pt x="14022" y="7819"/>
                  <a:pt x="14031" y="7807"/>
                  <a:pt x="14037" y="7791"/>
                </a:cubicBezTo>
                <a:lnTo>
                  <a:pt x="21343" y="12427"/>
                </a:lnTo>
                <a:cubicBezTo>
                  <a:pt x="21337" y="12447"/>
                  <a:pt x="21335" y="12463"/>
                  <a:pt x="21335" y="12483"/>
                </a:cubicBezTo>
                <a:cubicBezTo>
                  <a:pt x="21335" y="12559"/>
                  <a:pt x="21369" y="12627"/>
                  <a:pt x="21414" y="12655"/>
                </a:cubicBezTo>
                <a:lnTo>
                  <a:pt x="20093" y="18837"/>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sp>
        <p:nvSpPr>
          <p:cNvPr id="18" name="Title 1">
            <a:extLst>
              <a:ext uri="{FF2B5EF4-FFF2-40B4-BE49-F238E27FC236}">
                <a16:creationId xmlns:a16="http://schemas.microsoft.com/office/drawing/2014/main" id="{A2A6FDFB-46FD-4D32-A054-BC9C55F6A02B}"/>
              </a:ext>
            </a:extLst>
          </p:cNvPr>
          <p:cNvSpPr>
            <a:spLocks noGrp="1"/>
          </p:cNvSpPr>
          <p:nvPr userDrawn="1">
            <p:ph type="ctrTitle"/>
          </p:nvPr>
        </p:nvSpPr>
        <p:spPr>
          <a:xfrm>
            <a:off x="838200" y="4345833"/>
            <a:ext cx="5473390" cy="1537680"/>
          </a:xfrm>
        </p:spPr>
        <p:txBody>
          <a:bodyPr anchor="b"/>
          <a:lstStyle>
            <a:lvl1pPr algn="l">
              <a:defRPr sz="6000">
                <a:solidFill>
                  <a:schemeClr val="bg1"/>
                </a:solidFill>
              </a:defRPr>
            </a:lvl1pPr>
          </a:lstStyle>
          <a:p>
            <a:r>
              <a:rPr lang="en-US"/>
              <a:t>Click to edit Master title style</a:t>
            </a:r>
            <a:endParaRPr lang="en-US" dirty="0"/>
          </a:p>
        </p:txBody>
      </p:sp>
      <p:sp>
        <p:nvSpPr>
          <p:cNvPr id="20" name="Subtitle 2">
            <a:extLst>
              <a:ext uri="{FF2B5EF4-FFF2-40B4-BE49-F238E27FC236}">
                <a16:creationId xmlns:a16="http://schemas.microsoft.com/office/drawing/2014/main" id="{C1F0D0AA-12EA-49AC-BF55-4B2556467E4C}"/>
              </a:ext>
            </a:extLst>
          </p:cNvPr>
          <p:cNvSpPr>
            <a:spLocks noGrp="1"/>
          </p:cNvSpPr>
          <p:nvPr userDrawn="1">
            <p:ph type="subTitle" idx="1"/>
          </p:nvPr>
        </p:nvSpPr>
        <p:spPr>
          <a:xfrm>
            <a:off x="838200" y="6020038"/>
            <a:ext cx="5473390" cy="520687"/>
          </a:xfrm>
        </p:spPr>
        <p:txBody>
          <a:bodyPr/>
          <a:lstStyle>
            <a:lvl1pPr marL="0" indent="0" algn="l">
              <a:buNone/>
              <a:defRPr sz="2400">
                <a:solidFill>
                  <a:schemeClr val="accent6">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70607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8412EBE-5362-2049-A08A-B24554FD2ED3}"/>
              </a:ext>
            </a:extLst>
          </p:cNvPr>
          <p:cNvGrpSpPr/>
          <p:nvPr userDrawn="1"/>
        </p:nvGrpSpPr>
        <p:grpSpPr>
          <a:xfrm>
            <a:off x="8899064" y="-32658"/>
            <a:ext cx="3314708" cy="3865880"/>
            <a:chOff x="26934885" y="2924628"/>
            <a:chExt cx="3314708" cy="3865880"/>
          </a:xfrm>
        </p:grpSpPr>
        <p:sp>
          <p:nvSpPr>
            <p:cNvPr id="11" name="Shape">
              <a:extLst>
                <a:ext uri="{FF2B5EF4-FFF2-40B4-BE49-F238E27FC236}">
                  <a16:creationId xmlns:a16="http://schemas.microsoft.com/office/drawing/2014/main" id="{B6043D0F-358C-804B-9735-EE9713DD3312}"/>
                </a:ext>
              </a:extLst>
            </p:cNvPr>
            <p:cNvSpPr/>
            <p:nvPr/>
          </p:nvSpPr>
          <p:spPr>
            <a:xfrm>
              <a:off x="26936700" y="2959099"/>
              <a:ext cx="3291841" cy="24853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033" y="9525"/>
                  </a:lnTo>
                  <a:lnTo>
                    <a:pt x="13358" y="7583"/>
                  </a:lnTo>
                  <a:lnTo>
                    <a:pt x="21600" y="21600"/>
                  </a:lnTo>
                  <a:lnTo>
                    <a:pt x="21600" y="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0800000" scaled="0"/>
              <a:tileRect/>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61C1F00E-2C82-C744-A1F0-419D122C6224}"/>
                </a:ext>
              </a:extLst>
            </p:cNvPr>
            <p:cNvSpPr/>
            <p:nvPr/>
          </p:nvSpPr>
          <p:spPr>
            <a:xfrm>
              <a:off x="26934885" y="2924628"/>
              <a:ext cx="3314708" cy="3865880"/>
            </a:xfrm>
            <a:custGeom>
              <a:avLst/>
              <a:gdLst/>
              <a:ahLst/>
              <a:cxnLst>
                <a:cxn ang="0">
                  <a:pos x="wd2" y="hd2"/>
                </a:cxn>
                <a:cxn ang="5400000">
                  <a:pos x="wd2" y="hd2"/>
                </a:cxn>
                <a:cxn ang="10800000">
                  <a:pos x="wd2" y="hd2"/>
                </a:cxn>
                <a:cxn ang="16200000">
                  <a:pos x="wd2" y="hd2"/>
                </a:cxn>
              </a:cxnLst>
              <a:rect l="0" t="0" r="r" b="b"/>
              <a:pathLst>
                <a:path w="21600" h="21600" extrusionOk="0">
                  <a:moveTo>
                    <a:pt x="12430" y="11304"/>
                  </a:moveTo>
                  <a:lnTo>
                    <a:pt x="21600" y="14064"/>
                  </a:lnTo>
                  <a:lnTo>
                    <a:pt x="13498" y="5145"/>
                  </a:lnTo>
                  <a:cubicBezTo>
                    <a:pt x="13531" y="5102"/>
                    <a:pt x="13548" y="5045"/>
                    <a:pt x="13556" y="4988"/>
                  </a:cubicBezTo>
                  <a:lnTo>
                    <a:pt x="21484" y="4329"/>
                  </a:lnTo>
                  <a:lnTo>
                    <a:pt x="21476" y="4258"/>
                  </a:lnTo>
                  <a:lnTo>
                    <a:pt x="13548" y="4917"/>
                  </a:lnTo>
                  <a:cubicBezTo>
                    <a:pt x="13531" y="4839"/>
                    <a:pt x="13481" y="4768"/>
                    <a:pt x="13415" y="4726"/>
                  </a:cubicBezTo>
                  <a:lnTo>
                    <a:pt x="14905" y="43"/>
                  </a:lnTo>
                  <a:lnTo>
                    <a:pt x="14822" y="21"/>
                  </a:lnTo>
                  <a:lnTo>
                    <a:pt x="13332" y="4683"/>
                  </a:lnTo>
                  <a:cubicBezTo>
                    <a:pt x="13283" y="4662"/>
                    <a:pt x="13225" y="4648"/>
                    <a:pt x="13159" y="4648"/>
                  </a:cubicBezTo>
                  <a:cubicBezTo>
                    <a:pt x="13059" y="4648"/>
                    <a:pt x="12968" y="4683"/>
                    <a:pt x="12902" y="4733"/>
                  </a:cubicBezTo>
                  <a:lnTo>
                    <a:pt x="3964" y="0"/>
                  </a:lnTo>
                  <a:lnTo>
                    <a:pt x="3923" y="64"/>
                  </a:lnTo>
                  <a:lnTo>
                    <a:pt x="12852" y="4790"/>
                  </a:lnTo>
                  <a:cubicBezTo>
                    <a:pt x="12811" y="4847"/>
                    <a:pt x="12786" y="4910"/>
                    <a:pt x="12786" y="4981"/>
                  </a:cubicBezTo>
                  <a:cubicBezTo>
                    <a:pt x="12786" y="4996"/>
                    <a:pt x="12786" y="5017"/>
                    <a:pt x="12794" y="5031"/>
                  </a:cubicBezTo>
                  <a:lnTo>
                    <a:pt x="6290" y="6145"/>
                  </a:lnTo>
                  <a:cubicBezTo>
                    <a:pt x="6223" y="6046"/>
                    <a:pt x="6099" y="5982"/>
                    <a:pt x="5959" y="5982"/>
                  </a:cubicBezTo>
                  <a:cubicBezTo>
                    <a:pt x="5917" y="5982"/>
                    <a:pt x="5884" y="5989"/>
                    <a:pt x="5843" y="5996"/>
                  </a:cubicBezTo>
                  <a:lnTo>
                    <a:pt x="66" y="85"/>
                  </a:lnTo>
                  <a:lnTo>
                    <a:pt x="0" y="128"/>
                  </a:lnTo>
                  <a:lnTo>
                    <a:pt x="5760" y="6024"/>
                  </a:lnTo>
                  <a:cubicBezTo>
                    <a:pt x="5644" y="6081"/>
                    <a:pt x="5570" y="6188"/>
                    <a:pt x="5570" y="6308"/>
                  </a:cubicBezTo>
                  <a:cubicBezTo>
                    <a:pt x="5570" y="6493"/>
                    <a:pt x="5743" y="6635"/>
                    <a:pt x="5950" y="6635"/>
                  </a:cubicBezTo>
                  <a:cubicBezTo>
                    <a:pt x="6157" y="6635"/>
                    <a:pt x="6331" y="6486"/>
                    <a:pt x="6331" y="6308"/>
                  </a:cubicBezTo>
                  <a:cubicBezTo>
                    <a:pt x="6331" y="6273"/>
                    <a:pt x="6323" y="6244"/>
                    <a:pt x="6314" y="6209"/>
                  </a:cubicBezTo>
                  <a:lnTo>
                    <a:pt x="12811" y="5095"/>
                  </a:lnTo>
                  <a:cubicBezTo>
                    <a:pt x="12869" y="5216"/>
                    <a:pt x="13001" y="5308"/>
                    <a:pt x="13167" y="5308"/>
                  </a:cubicBezTo>
                  <a:cubicBezTo>
                    <a:pt x="13175" y="5308"/>
                    <a:pt x="13175" y="5308"/>
                    <a:pt x="13183" y="5308"/>
                  </a:cubicBezTo>
                  <a:lnTo>
                    <a:pt x="12099" y="10835"/>
                  </a:lnTo>
                  <a:cubicBezTo>
                    <a:pt x="12091" y="10835"/>
                    <a:pt x="12083" y="10835"/>
                    <a:pt x="12074" y="10835"/>
                  </a:cubicBezTo>
                  <a:cubicBezTo>
                    <a:pt x="11859" y="10835"/>
                    <a:pt x="11694" y="10984"/>
                    <a:pt x="11694" y="11162"/>
                  </a:cubicBezTo>
                  <a:cubicBezTo>
                    <a:pt x="11694" y="11339"/>
                    <a:pt x="11868" y="11488"/>
                    <a:pt x="12074" y="11488"/>
                  </a:cubicBezTo>
                  <a:cubicBezTo>
                    <a:pt x="12149" y="11488"/>
                    <a:pt x="12215" y="11467"/>
                    <a:pt x="12273" y="11439"/>
                  </a:cubicBezTo>
                  <a:lnTo>
                    <a:pt x="21443" y="21600"/>
                  </a:lnTo>
                  <a:lnTo>
                    <a:pt x="21509" y="21557"/>
                  </a:lnTo>
                  <a:lnTo>
                    <a:pt x="12348" y="11396"/>
                  </a:lnTo>
                  <a:cubicBezTo>
                    <a:pt x="12389" y="11375"/>
                    <a:pt x="12414" y="11339"/>
                    <a:pt x="12430" y="11304"/>
                  </a:cubicBezTo>
                  <a:close/>
                  <a:moveTo>
                    <a:pt x="13283" y="5294"/>
                  </a:moveTo>
                  <a:cubicBezTo>
                    <a:pt x="13349" y="5279"/>
                    <a:pt x="13407" y="5244"/>
                    <a:pt x="13457" y="5208"/>
                  </a:cubicBezTo>
                  <a:lnTo>
                    <a:pt x="21368" y="13922"/>
                  </a:lnTo>
                  <a:lnTo>
                    <a:pt x="12463" y="11240"/>
                  </a:lnTo>
                  <a:cubicBezTo>
                    <a:pt x="12472" y="11219"/>
                    <a:pt x="12472" y="11190"/>
                    <a:pt x="12472" y="11162"/>
                  </a:cubicBezTo>
                  <a:cubicBezTo>
                    <a:pt x="12472" y="11013"/>
                    <a:pt x="12356" y="10885"/>
                    <a:pt x="12190" y="10850"/>
                  </a:cubicBezTo>
                  <a:lnTo>
                    <a:pt x="13283" y="5294"/>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grpSp>
      <p:sp>
        <p:nvSpPr>
          <p:cNvPr id="12" name="Title 1">
            <a:extLst>
              <a:ext uri="{FF2B5EF4-FFF2-40B4-BE49-F238E27FC236}">
                <a16:creationId xmlns:a16="http://schemas.microsoft.com/office/drawing/2014/main" id="{0D08B00A-9A13-4AB1-A72D-2F499BA2EBAB}"/>
              </a:ext>
            </a:extLst>
          </p:cNvPr>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489DC5E6-DDCD-4B67-B47F-0BD6C54B83D2}"/>
              </a:ext>
            </a:extLst>
          </p:cNvPr>
          <p:cNvSpPr>
            <a:spLocks noGrp="1"/>
          </p:cNvSpPr>
          <p:nvPr>
            <p:ph idx="1"/>
          </p:nvPr>
        </p:nvSpPr>
        <p:spPr>
          <a:xfrm>
            <a:off x="838200" y="1825625"/>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3">
            <a:extLst>
              <a:ext uri="{FF2B5EF4-FFF2-40B4-BE49-F238E27FC236}">
                <a16:creationId xmlns:a16="http://schemas.microsoft.com/office/drawing/2014/main" id="{768C53B7-7FCD-400A-9752-7BFFD8BB3D75}"/>
              </a:ext>
            </a:extLst>
          </p:cNvPr>
          <p:cNvSpPr>
            <a:spLocks noGrp="1"/>
          </p:cNvSpPr>
          <p:nvPr>
            <p:ph type="dt" sz="half" idx="10"/>
          </p:nvPr>
        </p:nvSpPr>
        <p:spPr>
          <a:xfrm>
            <a:off x="838200" y="6356350"/>
            <a:ext cx="2743200" cy="365125"/>
          </a:xfrm>
        </p:spPr>
        <p:txBody>
          <a:bodyPr/>
          <a:lstStyle/>
          <a:p>
            <a:r>
              <a:rPr lang="en-US"/>
              <a:t>Date</a:t>
            </a:r>
          </a:p>
        </p:txBody>
      </p:sp>
      <p:sp>
        <p:nvSpPr>
          <p:cNvPr id="20" name="Footer Placeholder 4">
            <a:extLst>
              <a:ext uri="{FF2B5EF4-FFF2-40B4-BE49-F238E27FC236}">
                <a16:creationId xmlns:a16="http://schemas.microsoft.com/office/drawing/2014/main" id="{10C428BE-FED7-45A5-9425-7445C51F35BB}"/>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1" name="Slide Number Placeholder 5">
            <a:extLst>
              <a:ext uri="{FF2B5EF4-FFF2-40B4-BE49-F238E27FC236}">
                <a16:creationId xmlns:a16="http://schemas.microsoft.com/office/drawing/2014/main" id="{18FDE52B-46E4-490F-8D9A-1A96457A334F}"/>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160575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CA471F5-3F14-B648-B369-D8901E197537}"/>
              </a:ext>
            </a:extLst>
          </p:cNvPr>
          <p:cNvGrpSpPr/>
          <p:nvPr userDrawn="1"/>
        </p:nvGrpSpPr>
        <p:grpSpPr>
          <a:xfrm>
            <a:off x="0" y="4132301"/>
            <a:ext cx="4939197" cy="2736850"/>
            <a:chOff x="34785299" y="7099300"/>
            <a:chExt cx="4939197" cy="2736850"/>
          </a:xfrm>
        </p:grpSpPr>
        <p:sp>
          <p:nvSpPr>
            <p:cNvPr id="11" name="Shape">
              <a:extLst>
                <a:ext uri="{FF2B5EF4-FFF2-40B4-BE49-F238E27FC236}">
                  <a16:creationId xmlns:a16="http://schemas.microsoft.com/office/drawing/2014/main" id="{CEED2B57-4341-D94D-9EED-92ED0E41382A}"/>
                </a:ext>
              </a:extLst>
            </p:cNvPr>
            <p:cNvSpPr/>
            <p:nvPr/>
          </p:nvSpPr>
          <p:spPr>
            <a:xfrm>
              <a:off x="34785300" y="7340600"/>
              <a:ext cx="4196083" cy="248666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374" y="10568"/>
                  </a:lnTo>
                  <a:lnTo>
                    <a:pt x="15337" y="7766"/>
                  </a:lnTo>
                  <a:lnTo>
                    <a:pt x="21600" y="21600"/>
                  </a:lnTo>
                  <a:lnTo>
                    <a:pt x="0" y="2160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0" scaled="0"/>
              <a:tileRect/>
            </a:gra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AD0E9ECD-26A0-8045-A393-278562037248}"/>
                </a:ext>
              </a:extLst>
            </p:cNvPr>
            <p:cNvSpPr/>
            <p:nvPr/>
          </p:nvSpPr>
          <p:spPr>
            <a:xfrm>
              <a:off x="34785299" y="7099300"/>
              <a:ext cx="4939197" cy="2736850"/>
            </a:xfrm>
            <a:custGeom>
              <a:avLst/>
              <a:gdLst/>
              <a:ahLst/>
              <a:cxnLst>
                <a:cxn ang="0">
                  <a:pos x="wd2" y="hd2"/>
                </a:cxn>
                <a:cxn ang="5400000">
                  <a:pos x="wd2" y="hd2"/>
                </a:cxn>
                <a:cxn ang="10800000">
                  <a:pos x="wd2" y="hd2"/>
                </a:cxn>
                <a:cxn ang="16200000">
                  <a:pos x="wd2" y="hd2"/>
                </a:cxn>
              </a:cxnLst>
              <a:rect l="0" t="0" r="r" b="b"/>
              <a:pathLst>
                <a:path w="21590" h="21600" extrusionOk="0">
                  <a:moveTo>
                    <a:pt x="21345" y="16398"/>
                  </a:moveTo>
                  <a:cubicBezTo>
                    <a:pt x="21256" y="16398"/>
                    <a:pt x="21178" y="16478"/>
                    <a:pt x="21134" y="16598"/>
                  </a:cubicBezTo>
                  <a:lnTo>
                    <a:pt x="13295" y="9071"/>
                  </a:lnTo>
                  <a:cubicBezTo>
                    <a:pt x="13306" y="9021"/>
                    <a:pt x="13312" y="8961"/>
                    <a:pt x="13312" y="8901"/>
                  </a:cubicBezTo>
                  <a:cubicBezTo>
                    <a:pt x="13312" y="8640"/>
                    <a:pt x="13195" y="8440"/>
                    <a:pt x="13057" y="8440"/>
                  </a:cubicBezTo>
                  <a:cubicBezTo>
                    <a:pt x="12918" y="8440"/>
                    <a:pt x="12801" y="8650"/>
                    <a:pt x="12801" y="8901"/>
                  </a:cubicBezTo>
                  <a:cubicBezTo>
                    <a:pt x="12801" y="8911"/>
                    <a:pt x="12801" y="8921"/>
                    <a:pt x="12801" y="8921"/>
                  </a:cubicBezTo>
                  <a:lnTo>
                    <a:pt x="4846" y="11246"/>
                  </a:lnTo>
                  <a:cubicBezTo>
                    <a:pt x="4819" y="11066"/>
                    <a:pt x="4735" y="10925"/>
                    <a:pt x="4624" y="10905"/>
                  </a:cubicBezTo>
                  <a:lnTo>
                    <a:pt x="4624" y="4029"/>
                  </a:lnTo>
                  <a:cubicBezTo>
                    <a:pt x="4752" y="3999"/>
                    <a:pt x="4852" y="3809"/>
                    <a:pt x="4852" y="3568"/>
                  </a:cubicBezTo>
                  <a:cubicBezTo>
                    <a:pt x="4852" y="3308"/>
                    <a:pt x="4735" y="3107"/>
                    <a:pt x="4596" y="3107"/>
                  </a:cubicBezTo>
                  <a:cubicBezTo>
                    <a:pt x="4485" y="3107"/>
                    <a:pt x="4397" y="3227"/>
                    <a:pt x="4358" y="3398"/>
                  </a:cubicBezTo>
                  <a:lnTo>
                    <a:pt x="39" y="0"/>
                  </a:lnTo>
                  <a:lnTo>
                    <a:pt x="17" y="90"/>
                  </a:lnTo>
                  <a:lnTo>
                    <a:pt x="4341" y="3498"/>
                  </a:lnTo>
                  <a:cubicBezTo>
                    <a:pt x="4341" y="3518"/>
                    <a:pt x="4336" y="3548"/>
                    <a:pt x="4336" y="3568"/>
                  </a:cubicBezTo>
                  <a:cubicBezTo>
                    <a:pt x="4336" y="3809"/>
                    <a:pt x="4435" y="3999"/>
                    <a:pt x="4563" y="4029"/>
                  </a:cubicBezTo>
                  <a:lnTo>
                    <a:pt x="4563" y="10905"/>
                  </a:lnTo>
                  <a:cubicBezTo>
                    <a:pt x="4519" y="10915"/>
                    <a:pt x="4480" y="10935"/>
                    <a:pt x="4447" y="10985"/>
                  </a:cubicBezTo>
                  <a:lnTo>
                    <a:pt x="44" y="1784"/>
                  </a:lnTo>
                  <a:lnTo>
                    <a:pt x="0" y="1854"/>
                  </a:lnTo>
                  <a:lnTo>
                    <a:pt x="4402" y="11056"/>
                  </a:lnTo>
                  <a:cubicBezTo>
                    <a:pt x="4358" y="11136"/>
                    <a:pt x="4330" y="11246"/>
                    <a:pt x="4330" y="11376"/>
                  </a:cubicBezTo>
                  <a:cubicBezTo>
                    <a:pt x="4330" y="11386"/>
                    <a:pt x="4330" y="11396"/>
                    <a:pt x="4330" y="11396"/>
                  </a:cubicBezTo>
                  <a:lnTo>
                    <a:pt x="17" y="12639"/>
                  </a:lnTo>
                  <a:lnTo>
                    <a:pt x="28" y="12739"/>
                  </a:lnTo>
                  <a:lnTo>
                    <a:pt x="4341" y="11497"/>
                  </a:lnTo>
                  <a:cubicBezTo>
                    <a:pt x="4358" y="11617"/>
                    <a:pt x="4402" y="11717"/>
                    <a:pt x="4463" y="11777"/>
                  </a:cubicBezTo>
                  <a:lnTo>
                    <a:pt x="2215" y="21400"/>
                  </a:lnTo>
                  <a:lnTo>
                    <a:pt x="2265" y="21440"/>
                  </a:lnTo>
                  <a:lnTo>
                    <a:pt x="4513" y="11817"/>
                  </a:lnTo>
                  <a:cubicBezTo>
                    <a:pt x="4535" y="11827"/>
                    <a:pt x="4563" y="11837"/>
                    <a:pt x="4585" y="11837"/>
                  </a:cubicBezTo>
                  <a:cubicBezTo>
                    <a:pt x="4663" y="11837"/>
                    <a:pt x="4730" y="11777"/>
                    <a:pt x="4780" y="11677"/>
                  </a:cubicBezTo>
                  <a:lnTo>
                    <a:pt x="8410" y="16238"/>
                  </a:lnTo>
                  <a:cubicBezTo>
                    <a:pt x="8399" y="16288"/>
                    <a:pt x="8393" y="16338"/>
                    <a:pt x="8393" y="16398"/>
                  </a:cubicBezTo>
                  <a:cubicBezTo>
                    <a:pt x="8393" y="16458"/>
                    <a:pt x="8399" y="16518"/>
                    <a:pt x="8410" y="16568"/>
                  </a:cubicBezTo>
                  <a:lnTo>
                    <a:pt x="4824" y="21379"/>
                  </a:lnTo>
                  <a:lnTo>
                    <a:pt x="4857" y="21460"/>
                  </a:lnTo>
                  <a:lnTo>
                    <a:pt x="8438" y="16659"/>
                  </a:lnTo>
                  <a:cubicBezTo>
                    <a:pt x="8482" y="16779"/>
                    <a:pt x="8560" y="16869"/>
                    <a:pt x="8654" y="16869"/>
                  </a:cubicBezTo>
                  <a:cubicBezTo>
                    <a:pt x="8654" y="16869"/>
                    <a:pt x="8660" y="16869"/>
                    <a:pt x="8660" y="16869"/>
                  </a:cubicBezTo>
                  <a:lnTo>
                    <a:pt x="9704" y="21600"/>
                  </a:lnTo>
                  <a:lnTo>
                    <a:pt x="9754" y="21560"/>
                  </a:lnTo>
                  <a:lnTo>
                    <a:pt x="8715" y="16849"/>
                  </a:lnTo>
                  <a:cubicBezTo>
                    <a:pt x="8826" y="16799"/>
                    <a:pt x="8910" y="16618"/>
                    <a:pt x="8910" y="16398"/>
                  </a:cubicBezTo>
                  <a:cubicBezTo>
                    <a:pt x="8910" y="16268"/>
                    <a:pt x="8876" y="16147"/>
                    <a:pt x="8826" y="16057"/>
                  </a:cubicBezTo>
                  <a:lnTo>
                    <a:pt x="12873" y="9251"/>
                  </a:lnTo>
                  <a:cubicBezTo>
                    <a:pt x="12918" y="9322"/>
                    <a:pt x="12979" y="9362"/>
                    <a:pt x="13040" y="9362"/>
                  </a:cubicBezTo>
                  <a:cubicBezTo>
                    <a:pt x="13045" y="9362"/>
                    <a:pt x="13051" y="9362"/>
                    <a:pt x="13051" y="9362"/>
                  </a:cubicBezTo>
                  <a:lnTo>
                    <a:pt x="14128" y="21420"/>
                  </a:lnTo>
                  <a:lnTo>
                    <a:pt x="14183" y="21400"/>
                  </a:lnTo>
                  <a:lnTo>
                    <a:pt x="13107" y="9342"/>
                  </a:lnTo>
                  <a:cubicBezTo>
                    <a:pt x="13129" y="9332"/>
                    <a:pt x="13151" y="9312"/>
                    <a:pt x="13173" y="9291"/>
                  </a:cubicBezTo>
                  <a:lnTo>
                    <a:pt x="18336" y="21470"/>
                  </a:lnTo>
                  <a:lnTo>
                    <a:pt x="18380" y="21410"/>
                  </a:lnTo>
                  <a:lnTo>
                    <a:pt x="13218" y="9231"/>
                  </a:lnTo>
                  <a:cubicBezTo>
                    <a:pt x="13229" y="9211"/>
                    <a:pt x="13245" y="9181"/>
                    <a:pt x="13251" y="9161"/>
                  </a:cubicBezTo>
                  <a:lnTo>
                    <a:pt x="21089" y="16689"/>
                  </a:lnTo>
                  <a:cubicBezTo>
                    <a:pt x="21078" y="16739"/>
                    <a:pt x="21073" y="16799"/>
                    <a:pt x="21073" y="16859"/>
                  </a:cubicBezTo>
                  <a:cubicBezTo>
                    <a:pt x="21073" y="16989"/>
                    <a:pt x="21106" y="17110"/>
                    <a:pt x="21156" y="17200"/>
                  </a:cubicBezTo>
                  <a:lnTo>
                    <a:pt x="19413" y="21390"/>
                  </a:lnTo>
                  <a:lnTo>
                    <a:pt x="19457" y="21450"/>
                  </a:lnTo>
                  <a:lnTo>
                    <a:pt x="21200" y="17260"/>
                  </a:lnTo>
                  <a:cubicBezTo>
                    <a:pt x="21239" y="17300"/>
                    <a:pt x="21284" y="17330"/>
                    <a:pt x="21333" y="17330"/>
                  </a:cubicBezTo>
                  <a:cubicBezTo>
                    <a:pt x="21478" y="17330"/>
                    <a:pt x="21589" y="17120"/>
                    <a:pt x="21589" y="16869"/>
                  </a:cubicBezTo>
                  <a:cubicBezTo>
                    <a:pt x="21600" y="16608"/>
                    <a:pt x="21483" y="16398"/>
                    <a:pt x="21345" y="16398"/>
                  </a:cubicBezTo>
                  <a:close/>
                  <a:moveTo>
                    <a:pt x="8660" y="15937"/>
                  </a:moveTo>
                  <a:cubicBezTo>
                    <a:pt x="8571" y="15937"/>
                    <a:pt x="8488" y="16027"/>
                    <a:pt x="8444" y="16157"/>
                  </a:cubicBezTo>
                  <a:lnTo>
                    <a:pt x="4819" y="11607"/>
                  </a:lnTo>
                  <a:cubicBezTo>
                    <a:pt x="4841" y="11537"/>
                    <a:pt x="4852" y="11467"/>
                    <a:pt x="4852" y="11386"/>
                  </a:cubicBezTo>
                  <a:cubicBezTo>
                    <a:pt x="4852" y="11376"/>
                    <a:pt x="4852" y="11366"/>
                    <a:pt x="4852" y="11366"/>
                  </a:cubicBezTo>
                  <a:lnTo>
                    <a:pt x="12807" y="9041"/>
                  </a:lnTo>
                  <a:cubicBezTo>
                    <a:pt x="12818" y="9101"/>
                    <a:pt x="12829" y="9151"/>
                    <a:pt x="12851" y="9191"/>
                  </a:cubicBezTo>
                  <a:lnTo>
                    <a:pt x="8793" y="16007"/>
                  </a:lnTo>
                  <a:cubicBezTo>
                    <a:pt x="8754" y="15957"/>
                    <a:pt x="8710" y="15937"/>
                    <a:pt x="8660" y="15937"/>
                  </a:cubicBez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grpSp>
      <p:sp>
        <p:nvSpPr>
          <p:cNvPr id="12" name="Title 1">
            <a:extLst>
              <a:ext uri="{FF2B5EF4-FFF2-40B4-BE49-F238E27FC236}">
                <a16:creationId xmlns:a16="http://schemas.microsoft.com/office/drawing/2014/main" id="{08888851-8419-4D40-B1E3-9D279F24C731}"/>
              </a:ext>
            </a:extLst>
          </p:cNvPr>
          <p:cNvSpPr>
            <a:spLocks noGrp="1"/>
          </p:cNvSpPr>
          <p:nvPr>
            <p:ph type="title"/>
          </p:nvPr>
        </p:nvSpPr>
        <p:spPr>
          <a:xfrm>
            <a:off x="838200" y="365125"/>
            <a:ext cx="10515600" cy="1325563"/>
          </a:xfrm>
        </p:spPr>
        <p:txBody>
          <a:bodyPr/>
          <a:lstStyle/>
          <a:p>
            <a:r>
              <a:rPr lang="en-US"/>
              <a:t>Click to edit Master title style</a:t>
            </a:r>
          </a:p>
        </p:txBody>
      </p:sp>
      <p:sp>
        <p:nvSpPr>
          <p:cNvPr id="18" name="Content Placeholder 2">
            <a:extLst>
              <a:ext uri="{FF2B5EF4-FFF2-40B4-BE49-F238E27FC236}">
                <a16:creationId xmlns:a16="http://schemas.microsoft.com/office/drawing/2014/main" id="{9CCD0F33-6122-4DA2-AA9D-CA48CEFB9225}"/>
              </a:ext>
            </a:extLst>
          </p:cNvPr>
          <p:cNvSpPr>
            <a:spLocks noGrp="1"/>
          </p:cNvSpPr>
          <p:nvPr>
            <p:ph idx="1"/>
          </p:nvPr>
        </p:nvSpPr>
        <p:spPr>
          <a:xfrm>
            <a:off x="1226634" y="1825625"/>
            <a:ext cx="10127166" cy="33596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3">
            <a:extLst>
              <a:ext uri="{FF2B5EF4-FFF2-40B4-BE49-F238E27FC236}">
                <a16:creationId xmlns:a16="http://schemas.microsoft.com/office/drawing/2014/main" id="{7A8A3FA1-377F-4383-B7E8-14D9409AF64B}"/>
              </a:ext>
            </a:extLst>
          </p:cNvPr>
          <p:cNvSpPr>
            <a:spLocks noGrp="1"/>
          </p:cNvSpPr>
          <p:nvPr>
            <p:ph type="dt" sz="half" idx="10"/>
          </p:nvPr>
        </p:nvSpPr>
        <p:spPr>
          <a:xfrm>
            <a:off x="4939197" y="6356350"/>
            <a:ext cx="1228490" cy="365125"/>
          </a:xfrm>
        </p:spPr>
        <p:txBody>
          <a:bodyPr/>
          <a:lstStyle/>
          <a:p>
            <a:r>
              <a:rPr lang="en-US"/>
              <a:t>Date</a:t>
            </a:r>
          </a:p>
        </p:txBody>
      </p:sp>
      <p:sp>
        <p:nvSpPr>
          <p:cNvPr id="20" name="Footer Placeholder 4">
            <a:extLst>
              <a:ext uri="{FF2B5EF4-FFF2-40B4-BE49-F238E27FC236}">
                <a16:creationId xmlns:a16="http://schemas.microsoft.com/office/drawing/2014/main" id="{566F5CF8-699B-4A09-9AD0-718B0175E486}"/>
              </a:ext>
            </a:extLst>
          </p:cNvPr>
          <p:cNvSpPr>
            <a:spLocks noGrp="1"/>
          </p:cNvSpPr>
          <p:nvPr>
            <p:ph type="ftr" sz="quarter" idx="11"/>
          </p:nvPr>
        </p:nvSpPr>
        <p:spPr>
          <a:xfrm>
            <a:off x="6300438" y="6356350"/>
            <a:ext cx="3591757" cy="365125"/>
          </a:xfrm>
        </p:spPr>
        <p:txBody>
          <a:bodyPr/>
          <a:lstStyle/>
          <a:p>
            <a:r>
              <a:rPr lang="en-US" dirty="0"/>
              <a:t>Your Footer Here</a:t>
            </a:r>
          </a:p>
        </p:txBody>
      </p:sp>
      <p:sp>
        <p:nvSpPr>
          <p:cNvPr id="21" name="Slide Number Placeholder 5">
            <a:extLst>
              <a:ext uri="{FF2B5EF4-FFF2-40B4-BE49-F238E27FC236}">
                <a16:creationId xmlns:a16="http://schemas.microsoft.com/office/drawing/2014/main" id="{7C55771C-35B2-4842-A572-EEE14A727DBF}"/>
              </a:ext>
            </a:extLst>
          </p:cNvPr>
          <p:cNvSpPr>
            <a:spLocks noGrp="1"/>
          </p:cNvSpPr>
          <p:nvPr>
            <p:ph type="sldNum" sz="quarter" idx="12"/>
          </p:nvPr>
        </p:nvSpPr>
        <p:spPr>
          <a:xfrm>
            <a:off x="10024946" y="6356350"/>
            <a:ext cx="1328854"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325347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2897D5E5-9875-1044-8ADB-E45AF0BAC480}"/>
              </a:ext>
            </a:extLst>
          </p:cNvPr>
          <p:cNvGrpSpPr/>
          <p:nvPr userDrawn="1"/>
        </p:nvGrpSpPr>
        <p:grpSpPr>
          <a:xfrm>
            <a:off x="0" y="-30484"/>
            <a:ext cx="12204701" cy="6888484"/>
            <a:chOff x="53733699" y="2933699"/>
            <a:chExt cx="12204701" cy="6888484"/>
          </a:xfrm>
        </p:grpSpPr>
        <p:sp>
          <p:nvSpPr>
            <p:cNvPr id="16" name="Shape">
              <a:extLst>
                <a:ext uri="{FF2B5EF4-FFF2-40B4-BE49-F238E27FC236}">
                  <a16:creationId xmlns:a16="http://schemas.microsoft.com/office/drawing/2014/main" id="{0B2CEBE3-7795-2F4A-8A1F-D92E770D1E80}"/>
                </a:ext>
              </a:extLst>
            </p:cNvPr>
            <p:cNvSpPr/>
            <p:nvPr/>
          </p:nvSpPr>
          <p:spPr>
            <a:xfrm>
              <a:off x="53733699" y="2959099"/>
              <a:ext cx="12204701" cy="6858002"/>
            </a:xfrm>
            <a:custGeom>
              <a:avLst/>
              <a:gdLst/>
              <a:ahLst/>
              <a:cxnLst>
                <a:cxn ang="0">
                  <a:pos x="wd2" y="hd2"/>
                </a:cxn>
                <a:cxn ang="5400000">
                  <a:pos x="wd2" y="hd2"/>
                </a:cxn>
                <a:cxn ang="10800000">
                  <a:pos x="wd2" y="hd2"/>
                </a:cxn>
                <a:cxn ang="16200000">
                  <a:pos x="wd2" y="hd2"/>
                </a:cxn>
              </a:cxnLst>
              <a:rect l="0" t="0" r="r" b="b"/>
              <a:pathLst>
                <a:path w="21600" h="21600" extrusionOk="0">
                  <a:moveTo>
                    <a:pt x="0" y="3372"/>
                  </a:moveTo>
                  <a:lnTo>
                    <a:pt x="3402" y="8768"/>
                  </a:lnTo>
                  <a:lnTo>
                    <a:pt x="10460" y="6068"/>
                  </a:lnTo>
                  <a:lnTo>
                    <a:pt x="15671" y="14512"/>
                  </a:lnTo>
                  <a:lnTo>
                    <a:pt x="17980" y="13768"/>
                  </a:lnTo>
                  <a:lnTo>
                    <a:pt x="21600" y="21600"/>
                  </a:lnTo>
                  <a:lnTo>
                    <a:pt x="21600" y="0"/>
                  </a:lnTo>
                  <a:lnTo>
                    <a:pt x="0" y="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0800000" scaled="0"/>
              <a:tileRect/>
            </a:gra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C3FBDB45-E5DF-C146-9A36-E9520F00BBC6}"/>
                </a:ext>
              </a:extLst>
            </p:cNvPr>
            <p:cNvSpPr/>
            <p:nvPr/>
          </p:nvSpPr>
          <p:spPr>
            <a:xfrm>
              <a:off x="53733699" y="2933699"/>
              <a:ext cx="12200894" cy="6888484"/>
            </a:xfrm>
            <a:custGeom>
              <a:avLst/>
              <a:gdLst/>
              <a:ahLst/>
              <a:cxnLst>
                <a:cxn ang="0">
                  <a:pos x="wd2" y="hd2"/>
                </a:cxn>
                <a:cxn ang="5400000">
                  <a:pos x="wd2" y="hd2"/>
                </a:cxn>
                <a:cxn ang="10800000">
                  <a:pos x="wd2" y="hd2"/>
                </a:cxn>
                <a:cxn ang="16200000">
                  <a:pos x="wd2" y="hd2"/>
                </a:cxn>
              </a:cxnLst>
              <a:rect l="0" t="0" r="r" b="b"/>
              <a:pathLst>
                <a:path w="21600" h="21600" extrusionOk="0">
                  <a:moveTo>
                    <a:pt x="17973" y="13978"/>
                  </a:moveTo>
                  <a:cubicBezTo>
                    <a:pt x="17994" y="13978"/>
                    <a:pt x="18014" y="13966"/>
                    <a:pt x="18030" y="13946"/>
                  </a:cubicBezTo>
                  <a:lnTo>
                    <a:pt x="21582" y="21600"/>
                  </a:lnTo>
                  <a:lnTo>
                    <a:pt x="21600" y="21576"/>
                  </a:lnTo>
                  <a:lnTo>
                    <a:pt x="18048" y="13922"/>
                  </a:lnTo>
                  <a:cubicBezTo>
                    <a:pt x="18066" y="13890"/>
                    <a:pt x="18077" y="13842"/>
                    <a:pt x="18077" y="13795"/>
                  </a:cubicBezTo>
                  <a:cubicBezTo>
                    <a:pt x="18077" y="13755"/>
                    <a:pt x="18070" y="13719"/>
                    <a:pt x="18059" y="13691"/>
                  </a:cubicBezTo>
                  <a:lnTo>
                    <a:pt x="21600" y="8263"/>
                  </a:lnTo>
                  <a:lnTo>
                    <a:pt x="21584" y="8231"/>
                  </a:lnTo>
                  <a:lnTo>
                    <a:pt x="18043" y="13655"/>
                  </a:lnTo>
                  <a:cubicBezTo>
                    <a:pt x="18025" y="13623"/>
                    <a:pt x="18000" y="13604"/>
                    <a:pt x="17971" y="13604"/>
                  </a:cubicBezTo>
                  <a:cubicBezTo>
                    <a:pt x="17962" y="13604"/>
                    <a:pt x="17953" y="13608"/>
                    <a:pt x="17946" y="13612"/>
                  </a:cubicBezTo>
                  <a:lnTo>
                    <a:pt x="16930" y="8785"/>
                  </a:lnTo>
                  <a:cubicBezTo>
                    <a:pt x="16964" y="8753"/>
                    <a:pt x="16989" y="8693"/>
                    <a:pt x="16989" y="8622"/>
                  </a:cubicBezTo>
                  <a:cubicBezTo>
                    <a:pt x="16989" y="8618"/>
                    <a:pt x="16989" y="8614"/>
                    <a:pt x="16989" y="8606"/>
                  </a:cubicBezTo>
                  <a:lnTo>
                    <a:pt x="21593" y="7065"/>
                  </a:lnTo>
                  <a:lnTo>
                    <a:pt x="21589" y="7025"/>
                  </a:lnTo>
                  <a:lnTo>
                    <a:pt x="16984" y="8566"/>
                  </a:lnTo>
                  <a:cubicBezTo>
                    <a:pt x="16975" y="8510"/>
                    <a:pt x="16950" y="8462"/>
                    <a:pt x="16917" y="8446"/>
                  </a:cubicBezTo>
                  <a:lnTo>
                    <a:pt x="17933" y="88"/>
                  </a:lnTo>
                  <a:lnTo>
                    <a:pt x="17910" y="80"/>
                  </a:lnTo>
                  <a:lnTo>
                    <a:pt x="16896" y="8438"/>
                  </a:lnTo>
                  <a:cubicBezTo>
                    <a:pt x="16892" y="8438"/>
                    <a:pt x="16890" y="8438"/>
                    <a:pt x="16885" y="8438"/>
                  </a:cubicBezTo>
                  <a:cubicBezTo>
                    <a:pt x="16863" y="8438"/>
                    <a:pt x="16842" y="8450"/>
                    <a:pt x="16827" y="8470"/>
                  </a:cubicBezTo>
                  <a:lnTo>
                    <a:pt x="12741" y="0"/>
                  </a:lnTo>
                  <a:lnTo>
                    <a:pt x="12723" y="24"/>
                  </a:lnTo>
                  <a:lnTo>
                    <a:pt x="16809" y="8494"/>
                  </a:lnTo>
                  <a:cubicBezTo>
                    <a:pt x="16791" y="8526"/>
                    <a:pt x="16780" y="8570"/>
                    <a:pt x="16780" y="8622"/>
                  </a:cubicBezTo>
                  <a:cubicBezTo>
                    <a:pt x="16780" y="8693"/>
                    <a:pt x="16804" y="8757"/>
                    <a:pt x="16838" y="8785"/>
                  </a:cubicBezTo>
                  <a:lnTo>
                    <a:pt x="15689" y="14348"/>
                  </a:lnTo>
                  <a:cubicBezTo>
                    <a:pt x="15680" y="14344"/>
                    <a:pt x="15673" y="14344"/>
                    <a:pt x="15664" y="14344"/>
                  </a:cubicBezTo>
                  <a:cubicBezTo>
                    <a:pt x="15653" y="14344"/>
                    <a:pt x="15642" y="14348"/>
                    <a:pt x="15631" y="14356"/>
                  </a:cubicBezTo>
                  <a:lnTo>
                    <a:pt x="11950" y="76"/>
                  </a:lnTo>
                  <a:lnTo>
                    <a:pt x="11939" y="36"/>
                  </a:lnTo>
                  <a:lnTo>
                    <a:pt x="10489" y="5950"/>
                  </a:lnTo>
                  <a:cubicBezTo>
                    <a:pt x="10480" y="5946"/>
                    <a:pt x="10468" y="5942"/>
                    <a:pt x="10457" y="5942"/>
                  </a:cubicBezTo>
                  <a:cubicBezTo>
                    <a:pt x="10410" y="5942"/>
                    <a:pt x="10372" y="5997"/>
                    <a:pt x="10358" y="6069"/>
                  </a:cubicBezTo>
                  <a:lnTo>
                    <a:pt x="5475" y="4321"/>
                  </a:lnTo>
                  <a:cubicBezTo>
                    <a:pt x="5473" y="4293"/>
                    <a:pt x="5466" y="4265"/>
                    <a:pt x="5457" y="4245"/>
                  </a:cubicBezTo>
                  <a:lnTo>
                    <a:pt x="10037" y="104"/>
                  </a:lnTo>
                  <a:lnTo>
                    <a:pt x="10025" y="68"/>
                  </a:lnTo>
                  <a:lnTo>
                    <a:pt x="5441" y="4217"/>
                  </a:lnTo>
                  <a:cubicBezTo>
                    <a:pt x="5423" y="4189"/>
                    <a:pt x="5398" y="4173"/>
                    <a:pt x="5374" y="4173"/>
                  </a:cubicBezTo>
                  <a:cubicBezTo>
                    <a:pt x="5340" y="4173"/>
                    <a:pt x="5313" y="4201"/>
                    <a:pt x="5293" y="4241"/>
                  </a:cubicBezTo>
                  <a:lnTo>
                    <a:pt x="11" y="1075"/>
                  </a:lnTo>
                  <a:lnTo>
                    <a:pt x="5" y="1111"/>
                  </a:lnTo>
                  <a:lnTo>
                    <a:pt x="5279" y="4273"/>
                  </a:lnTo>
                  <a:cubicBezTo>
                    <a:pt x="5272" y="4297"/>
                    <a:pt x="5268" y="4325"/>
                    <a:pt x="5268" y="4357"/>
                  </a:cubicBezTo>
                  <a:cubicBezTo>
                    <a:pt x="5268" y="4396"/>
                    <a:pt x="5275" y="4432"/>
                    <a:pt x="5286" y="4460"/>
                  </a:cubicBezTo>
                  <a:lnTo>
                    <a:pt x="3460" y="8658"/>
                  </a:lnTo>
                  <a:cubicBezTo>
                    <a:pt x="3444" y="8642"/>
                    <a:pt x="3427" y="8630"/>
                    <a:pt x="3406" y="8630"/>
                  </a:cubicBezTo>
                  <a:cubicBezTo>
                    <a:pt x="3379" y="8630"/>
                    <a:pt x="3355" y="8650"/>
                    <a:pt x="3337" y="8677"/>
                  </a:cubicBezTo>
                  <a:lnTo>
                    <a:pt x="16" y="3429"/>
                  </a:lnTo>
                  <a:lnTo>
                    <a:pt x="0" y="3457"/>
                  </a:lnTo>
                  <a:lnTo>
                    <a:pt x="3321" y="8705"/>
                  </a:lnTo>
                  <a:cubicBezTo>
                    <a:pt x="3310" y="8737"/>
                    <a:pt x="3301" y="8773"/>
                    <a:pt x="3301" y="8813"/>
                  </a:cubicBezTo>
                  <a:cubicBezTo>
                    <a:pt x="3301" y="8916"/>
                    <a:pt x="3348" y="8996"/>
                    <a:pt x="3404" y="8996"/>
                  </a:cubicBezTo>
                  <a:cubicBezTo>
                    <a:pt x="3456" y="8996"/>
                    <a:pt x="3498" y="8932"/>
                    <a:pt x="3507" y="8845"/>
                  </a:cubicBezTo>
                  <a:lnTo>
                    <a:pt x="11327" y="9940"/>
                  </a:lnTo>
                  <a:cubicBezTo>
                    <a:pt x="11332" y="10035"/>
                    <a:pt x="11377" y="10111"/>
                    <a:pt x="11431" y="10111"/>
                  </a:cubicBezTo>
                  <a:cubicBezTo>
                    <a:pt x="11440" y="10111"/>
                    <a:pt x="11446" y="10107"/>
                    <a:pt x="11455" y="10107"/>
                  </a:cubicBezTo>
                  <a:lnTo>
                    <a:pt x="11714" y="12349"/>
                  </a:lnTo>
                  <a:cubicBezTo>
                    <a:pt x="11678" y="12377"/>
                    <a:pt x="11651" y="12441"/>
                    <a:pt x="11651" y="12516"/>
                  </a:cubicBezTo>
                  <a:cubicBezTo>
                    <a:pt x="11651" y="12620"/>
                    <a:pt x="11698" y="12700"/>
                    <a:pt x="11754" y="12700"/>
                  </a:cubicBezTo>
                  <a:cubicBezTo>
                    <a:pt x="11797" y="12700"/>
                    <a:pt x="11833" y="12656"/>
                    <a:pt x="11849" y="12588"/>
                  </a:cubicBezTo>
                  <a:lnTo>
                    <a:pt x="15561" y="14500"/>
                  </a:lnTo>
                  <a:cubicBezTo>
                    <a:pt x="15561" y="14512"/>
                    <a:pt x="15559" y="14519"/>
                    <a:pt x="15559" y="14531"/>
                  </a:cubicBezTo>
                  <a:cubicBezTo>
                    <a:pt x="15559" y="14635"/>
                    <a:pt x="15606" y="14715"/>
                    <a:pt x="15662" y="14715"/>
                  </a:cubicBezTo>
                  <a:cubicBezTo>
                    <a:pt x="15682" y="14715"/>
                    <a:pt x="15700" y="14703"/>
                    <a:pt x="15716" y="14687"/>
                  </a:cubicBezTo>
                  <a:lnTo>
                    <a:pt x="17434" y="18585"/>
                  </a:lnTo>
                  <a:cubicBezTo>
                    <a:pt x="17414" y="18617"/>
                    <a:pt x="17402" y="18665"/>
                    <a:pt x="17402" y="18717"/>
                  </a:cubicBezTo>
                  <a:cubicBezTo>
                    <a:pt x="17402" y="18820"/>
                    <a:pt x="17450" y="18900"/>
                    <a:pt x="17506" y="18900"/>
                  </a:cubicBezTo>
                  <a:cubicBezTo>
                    <a:pt x="17544" y="18900"/>
                    <a:pt x="17578" y="18864"/>
                    <a:pt x="17596" y="18808"/>
                  </a:cubicBezTo>
                  <a:lnTo>
                    <a:pt x="21011" y="21600"/>
                  </a:lnTo>
                  <a:lnTo>
                    <a:pt x="21020" y="21564"/>
                  </a:lnTo>
                  <a:lnTo>
                    <a:pt x="17609" y="18781"/>
                  </a:lnTo>
                  <a:cubicBezTo>
                    <a:pt x="17614" y="18761"/>
                    <a:pt x="17616" y="18741"/>
                    <a:pt x="17616" y="18721"/>
                  </a:cubicBezTo>
                  <a:cubicBezTo>
                    <a:pt x="17616" y="18637"/>
                    <a:pt x="17584" y="18565"/>
                    <a:pt x="17539" y="18542"/>
                  </a:cubicBezTo>
                  <a:lnTo>
                    <a:pt x="17967" y="13974"/>
                  </a:lnTo>
                  <a:cubicBezTo>
                    <a:pt x="17969" y="13978"/>
                    <a:pt x="17971" y="13978"/>
                    <a:pt x="17973" y="13978"/>
                  </a:cubicBezTo>
                  <a:close/>
                  <a:moveTo>
                    <a:pt x="16860" y="8801"/>
                  </a:moveTo>
                  <a:cubicBezTo>
                    <a:pt x="16869" y="8805"/>
                    <a:pt x="16876" y="8805"/>
                    <a:pt x="16885" y="8805"/>
                  </a:cubicBezTo>
                  <a:cubicBezTo>
                    <a:pt x="16894" y="8805"/>
                    <a:pt x="16903" y="8801"/>
                    <a:pt x="16910" y="8797"/>
                  </a:cubicBezTo>
                  <a:lnTo>
                    <a:pt x="17926" y="13623"/>
                  </a:lnTo>
                  <a:cubicBezTo>
                    <a:pt x="17892" y="13655"/>
                    <a:pt x="17868" y="13715"/>
                    <a:pt x="17868" y="13787"/>
                  </a:cubicBezTo>
                  <a:cubicBezTo>
                    <a:pt x="17868" y="13791"/>
                    <a:pt x="17868" y="13795"/>
                    <a:pt x="17868" y="13799"/>
                  </a:cubicBezTo>
                  <a:lnTo>
                    <a:pt x="15763" y="14472"/>
                  </a:lnTo>
                  <a:cubicBezTo>
                    <a:pt x="15754" y="14424"/>
                    <a:pt x="15736" y="14380"/>
                    <a:pt x="15709" y="14360"/>
                  </a:cubicBezTo>
                  <a:lnTo>
                    <a:pt x="16860" y="8801"/>
                  </a:lnTo>
                  <a:close/>
                  <a:moveTo>
                    <a:pt x="3510" y="8793"/>
                  </a:moveTo>
                  <a:lnTo>
                    <a:pt x="10360" y="6185"/>
                  </a:lnTo>
                  <a:cubicBezTo>
                    <a:pt x="10374" y="6256"/>
                    <a:pt x="10412" y="6312"/>
                    <a:pt x="10459" y="6312"/>
                  </a:cubicBezTo>
                  <a:cubicBezTo>
                    <a:pt x="10471" y="6312"/>
                    <a:pt x="10482" y="6308"/>
                    <a:pt x="10493" y="6300"/>
                  </a:cubicBezTo>
                  <a:lnTo>
                    <a:pt x="11390" y="9757"/>
                  </a:lnTo>
                  <a:cubicBezTo>
                    <a:pt x="11359" y="9781"/>
                    <a:pt x="11334" y="9836"/>
                    <a:pt x="11329" y="9900"/>
                  </a:cubicBezTo>
                  <a:lnTo>
                    <a:pt x="3512" y="8805"/>
                  </a:lnTo>
                  <a:cubicBezTo>
                    <a:pt x="3510" y="8801"/>
                    <a:pt x="3510" y="8797"/>
                    <a:pt x="3510" y="8793"/>
                  </a:cubicBezTo>
                  <a:close/>
                  <a:moveTo>
                    <a:pt x="11431" y="9741"/>
                  </a:moveTo>
                  <a:cubicBezTo>
                    <a:pt x="11424" y="9741"/>
                    <a:pt x="11417" y="9741"/>
                    <a:pt x="11410" y="9745"/>
                  </a:cubicBezTo>
                  <a:lnTo>
                    <a:pt x="10513" y="6284"/>
                  </a:lnTo>
                  <a:cubicBezTo>
                    <a:pt x="10518" y="6280"/>
                    <a:pt x="10525" y="6272"/>
                    <a:pt x="10529" y="6264"/>
                  </a:cubicBezTo>
                  <a:lnTo>
                    <a:pt x="15570" y="14404"/>
                  </a:lnTo>
                  <a:lnTo>
                    <a:pt x="11527" y="10000"/>
                  </a:lnTo>
                  <a:cubicBezTo>
                    <a:pt x="11532" y="9976"/>
                    <a:pt x="11536" y="9952"/>
                    <a:pt x="11536" y="9928"/>
                  </a:cubicBezTo>
                  <a:cubicBezTo>
                    <a:pt x="11534" y="9824"/>
                    <a:pt x="11489" y="9741"/>
                    <a:pt x="11431" y="9741"/>
                  </a:cubicBezTo>
                  <a:close/>
                  <a:moveTo>
                    <a:pt x="11941" y="131"/>
                  </a:moveTo>
                  <a:lnTo>
                    <a:pt x="15613" y="14372"/>
                  </a:lnTo>
                  <a:cubicBezTo>
                    <a:pt x="15608" y="14376"/>
                    <a:pt x="15601" y="14384"/>
                    <a:pt x="15597" y="14392"/>
                  </a:cubicBezTo>
                  <a:lnTo>
                    <a:pt x="10543" y="6236"/>
                  </a:lnTo>
                  <a:cubicBezTo>
                    <a:pt x="10556" y="6204"/>
                    <a:pt x="10563" y="6169"/>
                    <a:pt x="10563" y="6129"/>
                  </a:cubicBezTo>
                  <a:cubicBezTo>
                    <a:pt x="10563" y="6061"/>
                    <a:pt x="10540" y="6001"/>
                    <a:pt x="10509" y="5969"/>
                  </a:cubicBezTo>
                  <a:lnTo>
                    <a:pt x="11941" y="131"/>
                  </a:lnTo>
                  <a:close/>
                  <a:moveTo>
                    <a:pt x="5302" y="4488"/>
                  </a:moveTo>
                  <a:cubicBezTo>
                    <a:pt x="5320" y="4520"/>
                    <a:pt x="5344" y="4540"/>
                    <a:pt x="5374" y="4540"/>
                  </a:cubicBezTo>
                  <a:cubicBezTo>
                    <a:pt x="5430" y="4540"/>
                    <a:pt x="5475" y="4460"/>
                    <a:pt x="5477" y="4365"/>
                  </a:cubicBezTo>
                  <a:lnTo>
                    <a:pt x="10356" y="6113"/>
                  </a:lnTo>
                  <a:cubicBezTo>
                    <a:pt x="10356" y="6117"/>
                    <a:pt x="10356" y="6125"/>
                    <a:pt x="10356" y="6129"/>
                  </a:cubicBezTo>
                  <a:cubicBezTo>
                    <a:pt x="10356" y="6137"/>
                    <a:pt x="10356" y="6141"/>
                    <a:pt x="10356" y="6149"/>
                  </a:cubicBezTo>
                  <a:lnTo>
                    <a:pt x="3505" y="8757"/>
                  </a:lnTo>
                  <a:cubicBezTo>
                    <a:pt x="3501" y="8729"/>
                    <a:pt x="3492" y="8701"/>
                    <a:pt x="3478" y="8681"/>
                  </a:cubicBezTo>
                  <a:lnTo>
                    <a:pt x="5302" y="4488"/>
                  </a:lnTo>
                  <a:close/>
                  <a:moveTo>
                    <a:pt x="11858" y="12552"/>
                  </a:moveTo>
                  <a:cubicBezTo>
                    <a:pt x="11860" y="12540"/>
                    <a:pt x="11860" y="12528"/>
                    <a:pt x="11860" y="12516"/>
                  </a:cubicBezTo>
                  <a:cubicBezTo>
                    <a:pt x="11860" y="12413"/>
                    <a:pt x="11813" y="12333"/>
                    <a:pt x="11757" y="12333"/>
                  </a:cubicBezTo>
                  <a:cubicBezTo>
                    <a:pt x="11750" y="12333"/>
                    <a:pt x="11743" y="12333"/>
                    <a:pt x="11736" y="12337"/>
                  </a:cubicBezTo>
                  <a:lnTo>
                    <a:pt x="11478" y="10095"/>
                  </a:lnTo>
                  <a:cubicBezTo>
                    <a:pt x="11494" y="10083"/>
                    <a:pt x="11507" y="10063"/>
                    <a:pt x="11516" y="10035"/>
                  </a:cubicBezTo>
                  <a:lnTo>
                    <a:pt x="15572" y="14456"/>
                  </a:lnTo>
                  <a:cubicBezTo>
                    <a:pt x="15572" y="14460"/>
                    <a:pt x="15570" y="14460"/>
                    <a:pt x="15570" y="14464"/>
                  </a:cubicBezTo>
                  <a:lnTo>
                    <a:pt x="11858" y="12552"/>
                  </a:lnTo>
                  <a:close/>
                  <a:moveTo>
                    <a:pt x="17517" y="18538"/>
                  </a:moveTo>
                  <a:cubicBezTo>
                    <a:pt x="17515" y="18538"/>
                    <a:pt x="17512" y="18538"/>
                    <a:pt x="17510" y="18538"/>
                  </a:cubicBezTo>
                  <a:cubicBezTo>
                    <a:pt x="17490" y="18538"/>
                    <a:pt x="17472" y="18550"/>
                    <a:pt x="17456" y="18565"/>
                  </a:cubicBezTo>
                  <a:lnTo>
                    <a:pt x="15739" y="14667"/>
                  </a:lnTo>
                  <a:cubicBezTo>
                    <a:pt x="15759" y="14635"/>
                    <a:pt x="15770" y="14587"/>
                    <a:pt x="15770" y="14535"/>
                  </a:cubicBezTo>
                  <a:cubicBezTo>
                    <a:pt x="15770" y="14531"/>
                    <a:pt x="15770" y="14527"/>
                    <a:pt x="15770" y="14523"/>
                  </a:cubicBezTo>
                  <a:lnTo>
                    <a:pt x="17874" y="13850"/>
                  </a:lnTo>
                  <a:cubicBezTo>
                    <a:pt x="17886" y="13910"/>
                    <a:pt x="17913" y="13958"/>
                    <a:pt x="17946" y="13974"/>
                  </a:cubicBezTo>
                  <a:lnTo>
                    <a:pt x="17517" y="18538"/>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grpSp>
      <p:sp>
        <p:nvSpPr>
          <p:cNvPr id="8" name="Title 1">
            <a:extLst>
              <a:ext uri="{FF2B5EF4-FFF2-40B4-BE49-F238E27FC236}">
                <a16:creationId xmlns:a16="http://schemas.microsoft.com/office/drawing/2014/main" id="{C7E228BF-1CA5-4856-ADE1-3CF4E8475976}"/>
              </a:ext>
            </a:extLst>
          </p:cNvPr>
          <p:cNvSpPr>
            <a:spLocks noGrp="1"/>
          </p:cNvSpPr>
          <p:nvPr>
            <p:ph type="title"/>
          </p:nvPr>
        </p:nvSpPr>
        <p:spPr>
          <a:xfrm>
            <a:off x="831850" y="3237981"/>
            <a:ext cx="5446287" cy="1796973"/>
          </a:xfrm>
        </p:spPr>
        <p:txBody>
          <a:bodyPr anchor="b"/>
          <a:lstStyle>
            <a:lvl1pPr>
              <a:defRPr sz="6000"/>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A75560DB-B208-41C1-AC26-ACACF8AE7CCD}"/>
              </a:ext>
            </a:extLst>
          </p:cNvPr>
          <p:cNvSpPr>
            <a:spLocks noGrp="1"/>
          </p:cNvSpPr>
          <p:nvPr>
            <p:ph type="body" idx="1"/>
          </p:nvPr>
        </p:nvSpPr>
        <p:spPr>
          <a:xfrm>
            <a:off x="831850" y="5061942"/>
            <a:ext cx="7712075" cy="996911"/>
          </a:xfrm>
        </p:spPr>
        <p:txBody>
          <a:bodyPr/>
          <a:lstStyle>
            <a:lvl1pPr marL="0" indent="0">
              <a:buNone/>
              <a:defRPr sz="2400">
                <a:solidFill>
                  <a:schemeClr val="accent6">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78CD13F7-FE5E-4564-955B-78635E1D6BD1}"/>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DFEC6B85-2D6C-4E54-AFB1-FC9C8C5BCCCD}"/>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C0A08B1B-1C08-468B-84FB-AF1608C8E4FD}"/>
              </a:ext>
            </a:extLst>
          </p:cNvPr>
          <p:cNvSpPr>
            <a:spLocks noGrp="1"/>
          </p:cNvSpPr>
          <p:nvPr>
            <p:ph type="sldNum" sz="quarter" idx="12"/>
          </p:nvPr>
        </p:nvSpPr>
        <p:spPr>
          <a:xfrm>
            <a:off x="8610600" y="6356350"/>
            <a:ext cx="1960756"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209235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2">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2D06E142-4235-644A-AFBD-E2B642B0337B}"/>
              </a:ext>
            </a:extLst>
          </p:cNvPr>
          <p:cNvGrpSpPr/>
          <p:nvPr userDrawn="1"/>
        </p:nvGrpSpPr>
        <p:grpSpPr>
          <a:xfrm>
            <a:off x="5223512" y="-33453"/>
            <a:ext cx="6968488" cy="6904154"/>
            <a:chOff x="77152499" y="2912947"/>
            <a:chExt cx="6968488" cy="6904154"/>
          </a:xfrm>
        </p:grpSpPr>
        <p:sp>
          <p:nvSpPr>
            <p:cNvPr id="16" name="Shape">
              <a:extLst>
                <a:ext uri="{FF2B5EF4-FFF2-40B4-BE49-F238E27FC236}">
                  <a16:creationId xmlns:a16="http://schemas.microsoft.com/office/drawing/2014/main" id="{307D4355-01FB-5D42-B2B3-2257C08B6DBF}"/>
                </a:ext>
              </a:extLst>
            </p:cNvPr>
            <p:cNvSpPr/>
            <p:nvPr/>
          </p:nvSpPr>
          <p:spPr>
            <a:xfrm>
              <a:off x="77495399" y="2946400"/>
              <a:ext cx="6621780" cy="6870701"/>
            </a:xfrm>
            <a:custGeom>
              <a:avLst/>
              <a:gdLst/>
              <a:ahLst/>
              <a:cxnLst>
                <a:cxn ang="0">
                  <a:pos x="wd2" y="hd2"/>
                </a:cxn>
                <a:cxn ang="5400000">
                  <a:pos x="wd2" y="hd2"/>
                </a:cxn>
                <a:cxn ang="10800000">
                  <a:pos x="wd2" y="hd2"/>
                </a:cxn>
                <a:cxn ang="16200000">
                  <a:pos x="wd2" y="hd2"/>
                </a:cxn>
              </a:cxnLst>
              <a:rect l="0" t="0" r="r" b="b"/>
              <a:pathLst>
                <a:path w="21600" h="21600" extrusionOk="0">
                  <a:moveTo>
                    <a:pt x="4532" y="21600"/>
                  </a:moveTo>
                  <a:lnTo>
                    <a:pt x="10199" y="13768"/>
                  </a:lnTo>
                  <a:lnTo>
                    <a:pt x="5241" y="9312"/>
                  </a:lnTo>
                  <a:lnTo>
                    <a:pt x="7366" y="6968"/>
                  </a:lnTo>
                  <a:lnTo>
                    <a:pt x="0" y="0"/>
                  </a:lnTo>
                  <a:lnTo>
                    <a:pt x="21600" y="0"/>
                  </a:lnTo>
                  <a:lnTo>
                    <a:pt x="21600" y="2160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0800000" scaled="0"/>
              <a:tileRect/>
            </a:gradFill>
            <a:ln w="12700">
              <a:miter lim="400000"/>
            </a:ln>
          </p:spPr>
          <p:txBody>
            <a:bodyPr lIns="38100" tIns="38100" rIns="38100" bIns="38100" anchor="ctr"/>
            <a:lstStyle/>
            <a:p>
              <a:pPr>
                <a:defRPr sz="3000">
                  <a:solidFill>
                    <a:srgbClr val="FFFFFF"/>
                  </a:solidFill>
                </a:defRPr>
              </a:pPr>
              <a:endParaRPr/>
            </a:p>
          </p:txBody>
        </p:sp>
        <p:sp>
          <p:nvSpPr>
            <p:cNvPr id="17" name="Shape">
              <a:extLst>
                <a:ext uri="{FF2B5EF4-FFF2-40B4-BE49-F238E27FC236}">
                  <a16:creationId xmlns:a16="http://schemas.microsoft.com/office/drawing/2014/main" id="{0FF48B89-D7B6-A840-8468-025F33214D68}"/>
                </a:ext>
              </a:extLst>
            </p:cNvPr>
            <p:cNvSpPr/>
            <p:nvPr/>
          </p:nvSpPr>
          <p:spPr>
            <a:xfrm>
              <a:off x="77152499" y="2912947"/>
              <a:ext cx="6968488" cy="6904154"/>
            </a:xfrm>
            <a:custGeom>
              <a:avLst/>
              <a:gdLst/>
              <a:ahLst/>
              <a:cxnLst>
                <a:cxn ang="0">
                  <a:pos x="wd2" y="hd2"/>
                </a:cxn>
                <a:cxn ang="5400000">
                  <a:pos x="wd2" y="hd2"/>
                </a:cxn>
                <a:cxn ang="10800000">
                  <a:pos x="wd2" y="hd2"/>
                </a:cxn>
                <a:cxn ang="16200000">
                  <a:pos x="wd2" y="hd2"/>
                </a:cxn>
              </a:cxnLst>
              <a:rect l="0" t="0" r="r" b="b"/>
              <a:pathLst>
                <a:path w="21600" h="21600" extrusionOk="0">
                  <a:moveTo>
                    <a:pt x="17892" y="16968"/>
                  </a:moveTo>
                  <a:cubicBezTo>
                    <a:pt x="17892" y="16865"/>
                    <a:pt x="17809" y="16785"/>
                    <a:pt x="17711" y="16785"/>
                  </a:cubicBezTo>
                  <a:cubicBezTo>
                    <a:pt x="17711" y="16785"/>
                    <a:pt x="17707" y="16785"/>
                    <a:pt x="17707" y="16785"/>
                  </a:cubicBezTo>
                  <a:lnTo>
                    <a:pt x="16746" y="8211"/>
                  </a:lnTo>
                  <a:cubicBezTo>
                    <a:pt x="16762" y="8207"/>
                    <a:pt x="16782" y="8199"/>
                    <a:pt x="16793" y="8191"/>
                  </a:cubicBezTo>
                  <a:lnTo>
                    <a:pt x="21569" y="13497"/>
                  </a:lnTo>
                  <a:lnTo>
                    <a:pt x="21596" y="13469"/>
                  </a:lnTo>
                  <a:lnTo>
                    <a:pt x="16829" y="8167"/>
                  </a:lnTo>
                  <a:cubicBezTo>
                    <a:pt x="16868" y="8131"/>
                    <a:pt x="16892" y="8084"/>
                    <a:pt x="16892" y="8028"/>
                  </a:cubicBezTo>
                  <a:cubicBezTo>
                    <a:pt x="16892" y="7980"/>
                    <a:pt x="16872" y="7936"/>
                    <a:pt x="16845" y="7904"/>
                  </a:cubicBezTo>
                  <a:lnTo>
                    <a:pt x="21596" y="873"/>
                  </a:lnTo>
                  <a:lnTo>
                    <a:pt x="21565" y="849"/>
                  </a:lnTo>
                  <a:lnTo>
                    <a:pt x="16813" y="7876"/>
                  </a:lnTo>
                  <a:cubicBezTo>
                    <a:pt x="16782" y="7856"/>
                    <a:pt x="16746" y="7844"/>
                    <a:pt x="16707" y="7844"/>
                  </a:cubicBezTo>
                  <a:cubicBezTo>
                    <a:pt x="16644" y="7844"/>
                    <a:pt x="16589" y="7876"/>
                    <a:pt x="16557" y="7924"/>
                  </a:cubicBezTo>
                  <a:lnTo>
                    <a:pt x="11672" y="4006"/>
                  </a:lnTo>
                  <a:cubicBezTo>
                    <a:pt x="11688" y="3978"/>
                    <a:pt x="11696" y="3950"/>
                    <a:pt x="11696" y="3918"/>
                  </a:cubicBezTo>
                  <a:cubicBezTo>
                    <a:pt x="11696" y="3890"/>
                    <a:pt x="11688" y="3866"/>
                    <a:pt x="11680" y="3842"/>
                  </a:cubicBezTo>
                  <a:lnTo>
                    <a:pt x="19333" y="88"/>
                  </a:lnTo>
                  <a:lnTo>
                    <a:pt x="19317" y="52"/>
                  </a:lnTo>
                  <a:lnTo>
                    <a:pt x="11664" y="3811"/>
                  </a:lnTo>
                  <a:cubicBezTo>
                    <a:pt x="11633" y="3767"/>
                    <a:pt x="11577" y="3735"/>
                    <a:pt x="11518" y="3735"/>
                  </a:cubicBezTo>
                  <a:cubicBezTo>
                    <a:pt x="11495" y="3735"/>
                    <a:pt x="11471" y="3739"/>
                    <a:pt x="11448" y="3751"/>
                  </a:cubicBezTo>
                  <a:lnTo>
                    <a:pt x="9188" y="0"/>
                  </a:lnTo>
                  <a:lnTo>
                    <a:pt x="9153" y="20"/>
                  </a:lnTo>
                  <a:lnTo>
                    <a:pt x="11412" y="3771"/>
                  </a:lnTo>
                  <a:cubicBezTo>
                    <a:pt x="11365" y="3803"/>
                    <a:pt x="11333" y="3858"/>
                    <a:pt x="11333" y="3922"/>
                  </a:cubicBezTo>
                  <a:cubicBezTo>
                    <a:pt x="11333" y="3958"/>
                    <a:pt x="11345" y="3990"/>
                    <a:pt x="11361" y="4018"/>
                  </a:cubicBezTo>
                  <a:lnTo>
                    <a:pt x="8176" y="6880"/>
                  </a:lnTo>
                  <a:cubicBezTo>
                    <a:pt x="8145" y="6852"/>
                    <a:pt x="8109" y="6836"/>
                    <a:pt x="8066" y="6832"/>
                  </a:cubicBezTo>
                  <a:lnTo>
                    <a:pt x="7728" y="48"/>
                  </a:lnTo>
                  <a:lnTo>
                    <a:pt x="7688" y="48"/>
                  </a:lnTo>
                  <a:lnTo>
                    <a:pt x="8027" y="6832"/>
                  </a:lnTo>
                  <a:cubicBezTo>
                    <a:pt x="7995" y="6836"/>
                    <a:pt x="7964" y="6852"/>
                    <a:pt x="7940" y="6872"/>
                  </a:cubicBezTo>
                  <a:lnTo>
                    <a:pt x="1067" y="56"/>
                  </a:lnTo>
                  <a:lnTo>
                    <a:pt x="1039" y="84"/>
                  </a:lnTo>
                  <a:lnTo>
                    <a:pt x="7913" y="6900"/>
                  </a:lnTo>
                  <a:cubicBezTo>
                    <a:pt x="7889" y="6932"/>
                    <a:pt x="7873" y="6971"/>
                    <a:pt x="7873" y="7015"/>
                  </a:cubicBezTo>
                  <a:cubicBezTo>
                    <a:pt x="7873" y="7019"/>
                    <a:pt x="7873" y="7023"/>
                    <a:pt x="7873" y="7027"/>
                  </a:cubicBezTo>
                  <a:lnTo>
                    <a:pt x="3197" y="7864"/>
                  </a:lnTo>
                  <a:cubicBezTo>
                    <a:pt x="3173" y="7789"/>
                    <a:pt x="3106" y="7733"/>
                    <a:pt x="3023" y="7733"/>
                  </a:cubicBezTo>
                  <a:cubicBezTo>
                    <a:pt x="3004" y="7733"/>
                    <a:pt x="2984" y="7737"/>
                    <a:pt x="2968" y="7741"/>
                  </a:cubicBezTo>
                  <a:lnTo>
                    <a:pt x="35" y="60"/>
                  </a:lnTo>
                  <a:lnTo>
                    <a:pt x="0" y="76"/>
                  </a:lnTo>
                  <a:lnTo>
                    <a:pt x="2937" y="7753"/>
                  </a:lnTo>
                  <a:cubicBezTo>
                    <a:pt x="2882" y="7785"/>
                    <a:pt x="2846" y="7844"/>
                    <a:pt x="2846" y="7912"/>
                  </a:cubicBezTo>
                  <a:cubicBezTo>
                    <a:pt x="2846" y="8004"/>
                    <a:pt x="2913" y="8080"/>
                    <a:pt x="3000" y="8096"/>
                  </a:cubicBezTo>
                  <a:lnTo>
                    <a:pt x="3000" y="11113"/>
                  </a:lnTo>
                  <a:cubicBezTo>
                    <a:pt x="2909" y="11125"/>
                    <a:pt x="2838" y="11201"/>
                    <a:pt x="2838" y="11296"/>
                  </a:cubicBezTo>
                  <a:cubicBezTo>
                    <a:pt x="2838" y="11400"/>
                    <a:pt x="2921" y="11480"/>
                    <a:pt x="3019" y="11480"/>
                  </a:cubicBezTo>
                  <a:cubicBezTo>
                    <a:pt x="3071" y="11480"/>
                    <a:pt x="3114" y="11460"/>
                    <a:pt x="3145" y="11428"/>
                  </a:cubicBezTo>
                  <a:lnTo>
                    <a:pt x="5204" y="13652"/>
                  </a:lnTo>
                  <a:cubicBezTo>
                    <a:pt x="5169" y="13684"/>
                    <a:pt x="5145" y="13736"/>
                    <a:pt x="5145" y="13787"/>
                  </a:cubicBezTo>
                  <a:cubicBezTo>
                    <a:pt x="5145" y="13847"/>
                    <a:pt x="5177" y="13903"/>
                    <a:pt x="5220" y="13939"/>
                  </a:cubicBezTo>
                  <a:lnTo>
                    <a:pt x="3661" y="17283"/>
                  </a:lnTo>
                  <a:cubicBezTo>
                    <a:pt x="3641" y="17275"/>
                    <a:pt x="3622" y="17271"/>
                    <a:pt x="3602" y="17271"/>
                  </a:cubicBezTo>
                  <a:cubicBezTo>
                    <a:pt x="3500" y="17271"/>
                    <a:pt x="3421" y="17355"/>
                    <a:pt x="3421" y="17455"/>
                  </a:cubicBezTo>
                  <a:cubicBezTo>
                    <a:pt x="3421" y="17554"/>
                    <a:pt x="3504" y="17638"/>
                    <a:pt x="3602" y="17638"/>
                  </a:cubicBezTo>
                  <a:cubicBezTo>
                    <a:pt x="3622" y="17638"/>
                    <a:pt x="3637" y="17634"/>
                    <a:pt x="3657" y="17630"/>
                  </a:cubicBezTo>
                  <a:lnTo>
                    <a:pt x="5350" y="21596"/>
                  </a:lnTo>
                  <a:lnTo>
                    <a:pt x="5369" y="21588"/>
                  </a:lnTo>
                  <a:lnTo>
                    <a:pt x="5385" y="21600"/>
                  </a:lnTo>
                  <a:lnTo>
                    <a:pt x="10668" y="13947"/>
                  </a:lnTo>
                  <a:cubicBezTo>
                    <a:pt x="10696" y="13963"/>
                    <a:pt x="10723" y="13971"/>
                    <a:pt x="10755" y="13971"/>
                  </a:cubicBezTo>
                  <a:cubicBezTo>
                    <a:pt x="10759" y="13971"/>
                    <a:pt x="10767" y="13971"/>
                    <a:pt x="10770" y="13971"/>
                  </a:cubicBezTo>
                  <a:lnTo>
                    <a:pt x="12235" y="21584"/>
                  </a:lnTo>
                  <a:lnTo>
                    <a:pt x="12274" y="21576"/>
                  </a:lnTo>
                  <a:lnTo>
                    <a:pt x="10810" y="13963"/>
                  </a:lnTo>
                  <a:cubicBezTo>
                    <a:pt x="10853" y="13951"/>
                    <a:pt x="10889" y="13919"/>
                    <a:pt x="10912" y="13879"/>
                  </a:cubicBezTo>
                  <a:lnTo>
                    <a:pt x="17541" y="16924"/>
                  </a:lnTo>
                  <a:cubicBezTo>
                    <a:pt x="17537" y="16936"/>
                    <a:pt x="17537" y="16952"/>
                    <a:pt x="17537" y="16964"/>
                  </a:cubicBezTo>
                  <a:cubicBezTo>
                    <a:pt x="17537" y="17028"/>
                    <a:pt x="17573" y="17088"/>
                    <a:pt x="17620" y="17120"/>
                  </a:cubicBezTo>
                  <a:lnTo>
                    <a:pt x="15116" y="21572"/>
                  </a:lnTo>
                  <a:lnTo>
                    <a:pt x="15152" y="21592"/>
                  </a:lnTo>
                  <a:lnTo>
                    <a:pt x="17648" y="17144"/>
                  </a:lnTo>
                  <a:cubicBezTo>
                    <a:pt x="17667" y="17152"/>
                    <a:pt x="17687" y="17156"/>
                    <a:pt x="17711" y="17156"/>
                  </a:cubicBezTo>
                  <a:cubicBezTo>
                    <a:pt x="17785" y="17156"/>
                    <a:pt x="17852" y="17108"/>
                    <a:pt x="17880" y="17040"/>
                  </a:cubicBezTo>
                  <a:lnTo>
                    <a:pt x="21592" y="17706"/>
                  </a:lnTo>
                  <a:lnTo>
                    <a:pt x="21600" y="17666"/>
                  </a:lnTo>
                  <a:lnTo>
                    <a:pt x="17892" y="17000"/>
                  </a:lnTo>
                  <a:cubicBezTo>
                    <a:pt x="17892" y="16992"/>
                    <a:pt x="17892" y="16980"/>
                    <a:pt x="17892" y="16968"/>
                  </a:cubicBezTo>
                  <a:close/>
                  <a:moveTo>
                    <a:pt x="5499" y="13736"/>
                  </a:moveTo>
                  <a:cubicBezTo>
                    <a:pt x="5480" y="13672"/>
                    <a:pt x="5432" y="13624"/>
                    <a:pt x="5369" y="13608"/>
                  </a:cubicBezTo>
                  <a:lnTo>
                    <a:pt x="6027" y="9522"/>
                  </a:lnTo>
                  <a:cubicBezTo>
                    <a:pt x="6031" y="9522"/>
                    <a:pt x="6031" y="9522"/>
                    <a:pt x="6035" y="9522"/>
                  </a:cubicBezTo>
                  <a:cubicBezTo>
                    <a:pt x="6078" y="9522"/>
                    <a:pt x="6117" y="9507"/>
                    <a:pt x="6149" y="9483"/>
                  </a:cubicBezTo>
                  <a:lnTo>
                    <a:pt x="10601" y="13680"/>
                  </a:lnTo>
                  <a:cubicBezTo>
                    <a:pt x="10582" y="13704"/>
                    <a:pt x="10570" y="13736"/>
                    <a:pt x="10566" y="13768"/>
                  </a:cubicBezTo>
                  <a:lnTo>
                    <a:pt x="5499" y="13736"/>
                  </a:lnTo>
                  <a:close/>
                  <a:moveTo>
                    <a:pt x="3141" y="11161"/>
                  </a:moveTo>
                  <a:cubicBezTo>
                    <a:pt x="3114" y="11133"/>
                    <a:pt x="3078" y="11117"/>
                    <a:pt x="3035" y="11113"/>
                  </a:cubicBezTo>
                  <a:lnTo>
                    <a:pt x="3035" y="8096"/>
                  </a:lnTo>
                  <a:cubicBezTo>
                    <a:pt x="3094" y="8092"/>
                    <a:pt x="3145" y="8060"/>
                    <a:pt x="3177" y="8012"/>
                  </a:cubicBezTo>
                  <a:lnTo>
                    <a:pt x="5858" y="9287"/>
                  </a:lnTo>
                  <a:cubicBezTo>
                    <a:pt x="5854" y="9303"/>
                    <a:pt x="5850" y="9323"/>
                    <a:pt x="5850" y="9339"/>
                  </a:cubicBezTo>
                  <a:cubicBezTo>
                    <a:pt x="5850" y="9371"/>
                    <a:pt x="5858" y="9399"/>
                    <a:pt x="5873" y="9427"/>
                  </a:cubicBezTo>
                  <a:lnTo>
                    <a:pt x="3141" y="11161"/>
                  </a:lnTo>
                  <a:close/>
                  <a:moveTo>
                    <a:pt x="7952" y="7163"/>
                  </a:moveTo>
                  <a:cubicBezTo>
                    <a:pt x="7983" y="7183"/>
                    <a:pt x="8019" y="7195"/>
                    <a:pt x="8058" y="7195"/>
                  </a:cubicBezTo>
                  <a:cubicBezTo>
                    <a:pt x="8074" y="7195"/>
                    <a:pt x="8094" y="7191"/>
                    <a:pt x="8109" y="7187"/>
                  </a:cubicBezTo>
                  <a:lnTo>
                    <a:pt x="10668" y="13624"/>
                  </a:lnTo>
                  <a:cubicBezTo>
                    <a:pt x="10656" y="13632"/>
                    <a:pt x="10645" y="13640"/>
                    <a:pt x="10637" y="13648"/>
                  </a:cubicBezTo>
                  <a:lnTo>
                    <a:pt x="6176" y="9455"/>
                  </a:lnTo>
                  <a:cubicBezTo>
                    <a:pt x="6200" y="9423"/>
                    <a:pt x="6216" y="9383"/>
                    <a:pt x="6216" y="9339"/>
                  </a:cubicBezTo>
                  <a:cubicBezTo>
                    <a:pt x="6216" y="9291"/>
                    <a:pt x="6200" y="9251"/>
                    <a:pt x="6173" y="9220"/>
                  </a:cubicBezTo>
                  <a:lnTo>
                    <a:pt x="7952" y="7163"/>
                  </a:lnTo>
                  <a:close/>
                  <a:moveTo>
                    <a:pt x="10865" y="13648"/>
                  </a:moveTo>
                  <a:cubicBezTo>
                    <a:pt x="10833" y="13620"/>
                    <a:pt x="10794" y="13604"/>
                    <a:pt x="10747" y="13604"/>
                  </a:cubicBezTo>
                  <a:cubicBezTo>
                    <a:pt x="10731" y="13604"/>
                    <a:pt x="10711" y="13608"/>
                    <a:pt x="10696" y="13612"/>
                  </a:cubicBezTo>
                  <a:lnTo>
                    <a:pt x="8137" y="7175"/>
                  </a:lnTo>
                  <a:cubicBezTo>
                    <a:pt x="8184" y="7151"/>
                    <a:pt x="8216" y="7107"/>
                    <a:pt x="8227" y="7055"/>
                  </a:cubicBezTo>
                  <a:lnTo>
                    <a:pt x="16526" y="8068"/>
                  </a:lnTo>
                  <a:cubicBezTo>
                    <a:pt x="16534" y="8103"/>
                    <a:pt x="16553" y="8139"/>
                    <a:pt x="16577" y="8163"/>
                  </a:cubicBezTo>
                  <a:lnTo>
                    <a:pt x="10865" y="13648"/>
                  </a:lnTo>
                  <a:close/>
                  <a:moveTo>
                    <a:pt x="11518" y="4102"/>
                  </a:moveTo>
                  <a:cubicBezTo>
                    <a:pt x="11574" y="4102"/>
                    <a:pt x="11625" y="4078"/>
                    <a:pt x="11656" y="4038"/>
                  </a:cubicBezTo>
                  <a:lnTo>
                    <a:pt x="16542" y="7960"/>
                  </a:lnTo>
                  <a:cubicBezTo>
                    <a:pt x="16534" y="7980"/>
                    <a:pt x="16530" y="8004"/>
                    <a:pt x="16530" y="8028"/>
                  </a:cubicBezTo>
                  <a:lnTo>
                    <a:pt x="8239" y="7015"/>
                  </a:lnTo>
                  <a:cubicBezTo>
                    <a:pt x="8239" y="7015"/>
                    <a:pt x="8239" y="7015"/>
                    <a:pt x="8239" y="7011"/>
                  </a:cubicBezTo>
                  <a:cubicBezTo>
                    <a:pt x="8239" y="6971"/>
                    <a:pt x="8227" y="6936"/>
                    <a:pt x="8204" y="6904"/>
                  </a:cubicBezTo>
                  <a:lnTo>
                    <a:pt x="11385" y="4046"/>
                  </a:lnTo>
                  <a:cubicBezTo>
                    <a:pt x="11420" y="4082"/>
                    <a:pt x="11467" y="4102"/>
                    <a:pt x="11518" y="4102"/>
                  </a:cubicBezTo>
                  <a:close/>
                  <a:moveTo>
                    <a:pt x="7881" y="7063"/>
                  </a:moveTo>
                  <a:cubicBezTo>
                    <a:pt x="7889" y="7091"/>
                    <a:pt x="7905" y="7115"/>
                    <a:pt x="7920" y="7135"/>
                  </a:cubicBezTo>
                  <a:lnTo>
                    <a:pt x="6141" y="9192"/>
                  </a:lnTo>
                  <a:cubicBezTo>
                    <a:pt x="6110" y="9168"/>
                    <a:pt x="6074" y="9156"/>
                    <a:pt x="6031" y="9156"/>
                  </a:cubicBezTo>
                  <a:cubicBezTo>
                    <a:pt x="5964" y="9156"/>
                    <a:pt x="5901" y="9196"/>
                    <a:pt x="5873" y="9251"/>
                  </a:cubicBezTo>
                  <a:lnTo>
                    <a:pt x="3193" y="7976"/>
                  </a:lnTo>
                  <a:cubicBezTo>
                    <a:pt x="3200" y="7956"/>
                    <a:pt x="3204" y="7936"/>
                    <a:pt x="3204" y="7912"/>
                  </a:cubicBezTo>
                  <a:cubicBezTo>
                    <a:pt x="3204" y="7908"/>
                    <a:pt x="3204" y="7904"/>
                    <a:pt x="3204" y="7900"/>
                  </a:cubicBezTo>
                  <a:lnTo>
                    <a:pt x="7881" y="7063"/>
                  </a:lnTo>
                  <a:close/>
                  <a:moveTo>
                    <a:pt x="3169" y="11400"/>
                  </a:moveTo>
                  <a:cubicBezTo>
                    <a:pt x="3189" y="11372"/>
                    <a:pt x="3200" y="11336"/>
                    <a:pt x="3200" y="11296"/>
                  </a:cubicBezTo>
                  <a:cubicBezTo>
                    <a:pt x="3200" y="11256"/>
                    <a:pt x="3189" y="11221"/>
                    <a:pt x="3169" y="11193"/>
                  </a:cubicBezTo>
                  <a:lnTo>
                    <a:pt x="5897" y="9463"/>
                  </a:lnTo>
                  <a:cubicBezTo>
                    <a:pt x="5921" y="9491"/>
                    <a:pt x="5952" y="9511"/>
                    <a:pt x="5988" y="9522"/>
                  </a:cubicBezTo>
                  <a:lnTo>
                    <a:pt x="5330" y="13608"/>
                  </a:lnTo>
                  <a:cubicBezTo>
                    <a:pt x="5330" y="13608"/>
                    <a:pt x="5326" y="13608"/>
                    <a:pt x="5326" y="13608"/>
                  </a:cubicBezTo>
                  <a:cubicBezTo>
                    <a:pt x="5295" y="13608"/>
                    <a:pt x="5263" y="13616"/>
                    <a:pt x="5236" y="13632"/>
                  </a:cubicBezTo>
                  <a:lnTo>
                    <a:pt x="3169" y="11400"/>
                  </a:lnTo>
                  <a:close/>
                  <a:moveTo>
                    <a:pt x="5251" y="13959"/>
                  </a:moveTo>
                  <a:cubicBezTo>
                    <a:pt x="5275" y="13967"/>
                    <a:pt x="5299" y="13975"/>
                    <a:pt x="5322" y="13975"/>
                  </a:cubicBezTo>
                  <a:cubicBezTo>
                    <a:pt x="5425" y="13975"/>
                    <a:pt x="5503" y="13891"/>
                    <a:pt x="5503" y="13791"/>
                  </a:cubicBezTo>
                  <a:cubicBezTo>
                    <a:pt x="5503" y="13787"/>
                    <a:pt x="5503" y="13784"/>
                    <a:pt x="5503" y="13780"/>
                  </a:cubicBezTo>
                  <a:lnTo>
                    <a:pt x="10566" y="13811"/>
                  </a:lnTo>
                  <a:cubicBezTo>
                    <a:pt x="10566" y="13827"/>
                    <a:pt x="10570" y="13843"/>
                    <a:pt x="10578" y="13859"/>
                  </a:cubicBezTo>
                  <a:lnTo>
                    <a:pt x="3752" y="17359"/>
                  </a:lnTo>
                  <a:cubicBezTo>
                    <a:pt x="3736" y="17335"/>
                    <a:pt x="3716" y="17315"/>
                    <a:pt x="3693" y="17303"/>
                  </a:cubicBezTo>
                  <a:lnTo>
                    <a:pt x="5251" y="13959"/>
                  </a:lnTo>
                  <a:close/>
                  <a:moveTo>
                    <a:pt x="5366" y="21552"/>
                  </a:moveTo>
                  <a:lnTo>
                    <a:pt x="3689" y="17618"/>
                  </a:lnTo>
                  <a:cubicBezTo>
                    <a:pt x="3744" y="17586"/>
                    <a:pt x="3783" y="17526"/>
                    <a:pt x="3783" y="17459"/>
                  </a:cubicBezTo>
                  <a:cubicBezTo>
                    <a:pt x="3783" y="17435"/>
                    <a:pt x="3779" y="17415"/>
                    <a:pt x="3771" y="17395"/>
                  </a:cubicBezTo>
                  <a:lnTo>
                    <a:pt x="10597" y="13895"/>
                  </a:lnTo>
                  <a:cubicBezTo>
                    <a:pt x="10605" y="13911"/>
                    <a:pt x="10617" y="13923"/>
                    <a:pt x="10629" y="13935"/>
                  </a:cubicBezTo>
                  <a:lnTo>
                    <a:pt x="5366" y="21552"/>
                  </a:lnTo>
                  <a:close/>
                  <a:moveTo>
                    <a:pt x="10920" y="13847"/>
                  </a:moveTo>
                  <a:cubicBezTo>
                    <a:pt x="10928" y="13827"/>
                    <a:pt x="10932" y="13811"/>
                    <a:pt x="10932" y="13791"/>
                  </a:cubicBezTo>
                  <a:cubicBezTo>
                    <a:pt x="10932" y="13748"/>
                    <a:pt x="10916" y="13712"/>
                    <a:pt x="10893" y="13680"/>
                  </a:cubicBezTo>
                  <a:lnTo>
                    <a:pt x="16616" y="8191"/>
                  </a:lnTo>
                  <a:cubicBezTo>
                    <a:pt x="16644" y="8207"/>
                    <a:pt x="16675" y="8219"/>
                    <a:pt x="16707" y="8219"/>
                  </a:cubicBezTo>
                  <a:lnTo>
                    <a:pt x="17667" y="16793"/>
                  </a:lnTo>
                  <a:cubicBezTo>
                    <a:pt x="17612" y="16805"/>
                    <a:pt x="17569" y="16845"/>
                    <a:pt x="17545" y="16893"/>
                  </a:cubicBezTo>
                  <a:lnTo>
                    <a:pt x="10920" y="13847"/>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grpSp>
      <p:sp>
        <p:nvSpPr>
          <p:cNvPr id="8" name="Title 1">
            <a:extLst>
              <a:ext uri="{FF2B5EF4-FFF2-40B4-BE49-F238E27FC236}">
                <a16:creationId xmlns:a16="http://schemas.microsoft.com/office/drawing/2014/main" id="{74985E82-8BBB-4140-ADE7-3211B76C0426}"/>
              </a:ext>
            </a:extLst>
          </p:cNvPr>
          <p:cNvSpPr>
            <a:spLocks noGrp="1"/>
          </p:cNvSpPr>
          <p:nvPr>
            <p:ph type="title"/>
          </p:nvPr>
        </p:nvSpPr>
        <p:spPr>
          <a:xfrm>
            <a:off x="831850" y="1709738"/>
            <a:ext cx="5078296" cy="2852737"/>
          </a:xfrm>
        </p:spPr>
        <p:txBody>
          <a:bodyPr anchor="b"/>
          <a:lstStyle>
            <a:lvl1pPr>
              <a:defRPr sz="6000"/>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BE5281E8-502B-4754-B5F5-7C62E11011CF}"/>
              </a:ext>
            </a:extLst>
          </p:cNvPr>
          <p:cNvSpPr>
            <a:spLocks noGrp="1"/>
          </p:cNvSpPr>
          <p:nvPr>
            <p:ph type="body" idx="1"/>
          </p:nvPr>
        </p:nvSpPr>
        <p:spPr>
          <a:xfrm>
            <a:off x="831850" y="4589463"/>
            <a:ext cx="5078296" cy="1500187"/>
          </a:xfrm>
        </p:spPr>
        <p:txBody>
          <a:bodyPr/>
          <a:lstStyle>
            <a:lvl1pPr marL="0" indent="0">
              <a:buNone/>
              <a:defRPr sz="2400">
                <a:solidFill>
                  <a:schemeClr val="accent6">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A67E5779-2729-4DED-A8C2-41F4FEE4767B}"/>
              </a:ext>
            </a:extLst>
          </p:cNvPr>
          <p:cNvSpPr>
            <a:spLocks noGrp="1"/>
          </p:cNvSpPr>
          <p:nvPr>
            <p:ph type="dt" sz="half" idx="10"/>
          </p:nvPr>
        </p:nvSpPr>
        <p:spPr>
          <a:xfrm>
            <a:off x="838200" y="6356350"/>
            <a:ext cx="1280532" cy="365125"/>
          </a:xfrm>
        </p:spPr>
        <p:txBody>
          <a:bodyPr/>
          <a:lstStyle/>
          <a:p>
            <a:r>
              <a:rPr lang="en-US"/>
              <a:t>Date</a:t>
            </a:r>
          </a:p>
        </p:txBody>
      </p:sp>
      <p:sp>
        <p:nvSpPr>
          <p:cNvPr id="11" name="Footer Placeholder 4">
            <a:extLst>
              <a:ext uri="{FF2B5EF4-FFF2-40B4-BE49-F238E27FC236}">
                <a16:creationId xmlns:a16="http://schemas.microsoft.com/office/drawing/2014/main" id="{FBD21987-FA22-47F7-B702-8D9638C10C5C}"/>
              </a:ext>
            </a:extLst>
          </p:cNvPr>
          <p:cNvSpPr>
            <a:spLocks noGrp="1"/>
          </p:cNvSpPr>
          <p:nvPr>
            <p:ph type="ftr" sz="quarter" idx="11"/>
          </p:nvPr>
        </p:nvSpPr>
        <p:spPr>
          <a:xfrm>
            <a:off x="2266950" y="6356350"/>
            <a:ext cx="2956562"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A03F40A7-0F3F-41D6-9058-1BE8DB2708C0}"/>
              </a:ext>
            </a:extLst>
          </p:cNvPr>
          <p:cNvSpPr>
            <a:spLocks noGrp="1"/>
          </p:cNvSpPr>
          <p:nvPr>
            <p:ph type="sldNum" sz="quarter" idx="12"/>
          </p:nvPr>
        </p:nvSpPr>
        <p:spPr>
          <a:xfrm>
            <a:off x="5340505" y="6356350"/>
            <a:ext cx="1283319"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4146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296C824E-3776-6845-B897-453AD42DF641}"/>
              </a:ext>
            </a:extLst>
          </p:cNvPr>
          <p:cNvGrpSpPr/>
          <p:nvPr userDrawn="1"/>
        </p:nvGrpSpPr>
        <p:grpSpPr>
          <a:xfrm>
            <a:off x="0" y="0"/>
            <a:ext cx="10005065" cy="3708400"/>
            <a:chOff x="90449399" y="2959099"/>
            <a:chExt cx="10005065" cy="3708400"/>
          </a:xfrm>
        </p:grpSpPr>
        <p:sp>
          <p:nvSpPr>
            <p:cNvPr id="20" name="Shape">
              <a:extLst>
                <a:ext uri="{FF2B5EF4-FFF2-40B4-BE49-F238E27FC236}">
                  <a16:creationId xmlns:a16="http://schemas.microsoft.com/office/drawing/2014/main" id="{4640D85F-B90A-E14F-A32D-E09DC9F431E2}"/>
                </a:ext>
              </a:extLst>
            </p:cNvPr>
            <p:cNvSpPr/>
            <p:nvPr/>
          </p:nvSpPr>
          <p:spPr>
            <a:xfrm>
              <a:off x="90450949" y="2959100"/>
              <a:ext cx="9669779" cy="3031491"/>
            </a:xfrm>
            <a:custGeom>
              <a:avLst/>
              <a:gdLst/>
              <a:ahLst/>
              <a:cxnLst>
                <a:cxn ang="0">
                  <a:pos x="wd2" y="hd2"/>
                </a:cxn>
                <a:cxn ang="5400000">
                  <a:pos x="wd2" y="hd2"/>
                </a:cxn>
                <a:cxn ang="10800000">
                  <a:pos x="wd2" y="hd2"/>
                </a:cxn>
                <a:cxn ang="16200000">
                  <a:pos x="wd2" y="hd2"/>
                </a:cxn>
              </a:cxnLst>
              <a:rect l="0" t="0" r="r" b="b"/>
              <a:pathLst>
                <a:path w="21600" h="21600" extrusionOk="0">
                  <a:moveTo>
                    <a:pt x="0" y="12578"/>
                  </a:moveTo>
                  <a:lnTo>
                    <a:pt x="4967" y="21600"/>
                  </a:lnTo>
                  <a:lnTo>
                    <a:pt x="12894" y="12578"/>
                  </a:lnTo>
                  <a:lnTo>
                    <a:pt x="14948" y="14352"/>
                  </a:lnTo>
                  <a:lnTo>
                    <a:pt x="21600" y="0"/>
                  </a:lnTo>
                  <a:lnTo>
                    <a:pt x="0" y="0"/>
                  </a:lnTo>
                  <a:close/>
                </a:path>
              </a:pathLst>
            </a:cu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0" scaled="0"/>
              <a:tileRect/>
            </a:gradFill>
            <a:ln w="12700">
              <a:miter lim="400000"/>
            </a:ln>
          </p:spPr>
          <p:txBody>
            <a:bodyPr lIns="38100" tIns="38100" rIns="38100" bIns="38100" anchor="ctr"/>
            <a:lstStyle/>
            <a:p>
              <a:pPr>
                <a:defRPr sz="3000">
                  <a:solidFill>
                    <a:srgbClr val="FFFFFF"/>
                  </a:solidFill>
                </a:defRPr>
              </a:pPr>
              <a:endParaRPr/>
            </a:p>
          </p:txBody>
        </p:sp>
        <p:sp>
          <p:nvSpPr>
            <p:cNvPr id="21" name="Shape">
              <a:extLst>
                <a:ext uri="{FF2B5EF4-FFF2-40B4-BE49-F238E27FC236}">
                  <a16:creationId xmlns:a16="http://schemas.microsoft.com/office/drawing/2014/main" id="{0AFCCA67-7469-7F40-9E4D-DD1A67BDF5AF}"/>
                </a:ext>
              </a:extLst>
            </p:cNvPr>
            <p:cNvSpPr/>
            <p:nvPr/>
          </p:nvSpPr>
          <p:spPr>
            <a:xfrm>
              <a:off x="90449399" y="2959099"/>
              <a:ext cx="10005065" cy="3708400"/>
            </a:xfrm>
            <a:custGeom>
              <a:avLst/>
              <a:gdLst/>
              <a:ahLst/>
              <a:cxnLst>
                <a:cxn ang="0">
                  <a:pos x="wd2" y="hd2"/>
                </a:cxn>
                <a:cxn ang="5400000">
                  <a:pos x="wd2" y="hd2"/>
                </a:cxn>
                <a:cxn ang="10800000">
                  <a:pos x="wd2" y="hd2"/>
                </a:cxn>
                <a:cxn ang="16200000">
                  <a:pos x="wd2" y="hd2"/>
                </a:cxn>
              </a:cxnLst>
              <a:rect l="0" t="0" r="r" b="b"/>
              <a:pathLst>
                <a:path w="21600" h="21600" extrusionOk="0">
                  <a:moveTo>
                    <a:pt x="21600" y="52"/>
                  </a:moveTo>
                  <a:lnTo>
                    <a:pt x="21578" y="0"/>
                  </a:lnTo>
                  <a:lnTo>
                    <a:pt x="14855" y="20979"/>
                  </a:lnTo>
                  <a:cubicBezTo>
                    <a:pt x="14836" y="20942"/>
                    <a:pt x="14811" y="20919"/>
                    <a:pt x="14784" y="20919"/>
                  </a:cubicBezTo>
                  <a:lnTo>
                    <a:pt x="14485" y="12095"/>
                  </a:lnTo>
                  <a:cubicBezTo>
                    <a:pt x="14551" y="12080"/>
                    <a:pt x="14600" y="11932"/>
                    <a:pt x="14600" y="11754"/>
                  </a:cubicBezTo>
                  <a:cubicBezTo>
                    <a:pt x="14600" y="11688"/>
                    <a:pt x="14592" y="11628"/>
                    <a:pt x="14581" y="11577"/>
                  </a:cubicBezTo>
                  <a:lnTo>
                    <a:pt x="20898" y="59"/>
                  </a:lnTo>
                  <a:lnTo>
                    <a:pt x="20882" y="0"/>
                  </a:lnTo>
                  <a:lnTo>
                    <a:pt x="14565" y="11525"/>
                  </a:lnTo>
                  <a:cubicBezTo>
                    <a:pt x="14554" y="11495"/>
                    <a:pt x="14543" y="11473"/>
                    <a:pt x="14529" y="11458"/>
                  </a:cubicBezTo>
                  <a:lnTo>
                    <a:pt x="16561" y="52"/>
                  </a:lnTo>
                  <a:lnTo>
                    <a:pt x="16536" y="22"/>
                  </a:lnTo>
                  <a:lnTo>
                    <a:pt x="14501" y="11436"/>
                  </a:lnTo>
                  <a:cubicBezTo>
                    <a:pt x="14490" y="11429"/>
                    <a:pt x="14482" y="11421"/>
                    <a:pt x="14471" y="11421"/>
                  </a:cubicBezTo>
                  <a:cubicBezTo>
                    <a:pt x="14416" y="11421"/>
                    <a:pt x="14370" y="11518"/>
                    <a:pt x="14351" y="11651"/>
                  </a:cubicBezTo>
                  <a:lnTo>
                    <a:pt x="12579" y="10356"/>
                  </a:lnTo>
                  <a:cubicBezTo>
                    <a:pt x="12579" y="10341"/>
                    <a:pt x="12582" y="10327"/>
                    <a:pt x="12582" y="10304"/>
                  </a:cubicBezTo>
                  <a:cubicBezTo>
                    <a:pt x="12582" y="10112"/>
                    <a:pt x="12525" y="9964"/>
                    <a:pt x="12456" y="9964"/>
                  </a:cubicBezTo>
                  <a:cubicBezTo>
                    <a:pt x="12418" y="9964"/>
                    <a:pt x="12382" y="10016"/>
                    <a:pt x="12360" y="10090"/>
                  </a:cubicBezTo>
                  <a:lnTo>
                    <a:pt x="9333" y="5274"/>
                  </a:lnTo>
                  <a:cubicBezTo>
                    <a:pt x="9341" y="5230"/>
                    <a:pt x="9347" y="5171"/>
                    <a:pt x="9347" y="5119"/>
                  </a:cubicBezTo>
                  <a:cubicBezTo>
                    <a:pt x="9347" y="5082"/>
                    <a:pt x="9344" y="5052"/>
                    <a:pt x="9341" y="5023"/>
                  </a:cubicBezTo>
                  <a:lnTo>
                    <a:pt x="14194" y="74"/>
                  </a:lnTo>
                  <a:lnTo>
                    <a:pt x="14183" y="7"/>
                  </a:lnTo>
                  <a:lnTo>
                    <a:pt x="9328" y="4956"/>
                  </a:lnTo>
                  <a:cubicBezTo>
                    <a:pt x="9306" y="4853"/>
                    <a:pt x="9265" y="4779"/>
                    <a:pt x="9218" y="4779"/>
                  </a:cubicBezTo>
                  <a:cubicBezTo>
                    <a:pt x="9171" y="4779"/>
                    <a:pt x="9130" y="4845"/>
                    <a:pt x="9108" y="4949"/>
                  </a:cubicBezTo>
                  <a:lnTo>
                    <a:pt x="5407" y="7"/>
                  </a:lnTo>
                  <a:lnTo>
                    <a:pt x="5396" y="74"/>
                  </a:lnTo>
                  <a:lnTo>
                    <a:pt x="9100" y="5015"/>
                  </a:lnTo>
                  <a:cubicBezTo>
                    <a:pt x="9097" y="5045"/>
                    <a:pt x="9095" y="5082"/>
                    <a:pt x="9095" y="5119"/>
                  </a:cubicBezTo>
                  <a:cubicBezTo>
                    <a:pt x="9095" y="5193"/>
                    <a:pt x="9103" y="5267"/>
                    <a:pt x="9119" y="5319"/>
                  </a:cubicBezTo>
                  <a:lnTo>
                    <a:pt x="4891" y="17421"/>
                  </a:lnTo>
                  <a:cubicBezTo>
                    <a:pt x="4869" y="17376"/>
                    <a:pt x="4845" y="17347"/>
                    <a:pt x="4815" y="17347"/>
                  </a:cubicBezTo>
                  <a:cubicBezTo>
                    <a:pt x="4798" y="17347"/>
                    <a:pt x="4784" y="17354"/>
                    <a:pt x="4771" y="17369"/>
                  </a:cubicBezTo>
                  <a:lnTo>
                    <a:pt x="1557" y="15"/>
                  </a:lnTo>
                  <a:lnTo>
                    <a:pt x="1533" y="44"/>
                  </a:lnTo>
                  <a:lnTo>
                    <a:pt x="4746" y="17398"/>
                  </a:lnTo>
                  <a:cubicBezTo>
                    <a:pt x="4732" y="17421"/>
                    <a:pt x="4721" y="17450"/>
                    <a:pt x="4713" y="17487"/>
                  </a:cubicBezTo>
                  <a:lnTo>
                    <a:pt x="22" y="10282"/>
                  </a:lnTo>
                  <a:lnTo>
                    <a:pt x="8" y="10349"/>
                  </a:lnTo>
                  <a:lnTo>
                    <a:pt x="4699" y="17554"/>
                  </a:lnTo>
                  <a:cubicBezTo>
                    <a:pt x="4694" y="17598"/>
                    <a:pt x="4688" y="17642"/>
                    <a:pt x="4688" y="17687"/>
                  </a:cubicBezTo>
                  <a:cubicBezTo>
                    <a:pt x="4688" y="17694"/>
                    <a:pt x="4688" y="17702"/>
                    <a:pt x="4688" y="17709"/>
                  </a:cubicBezTo>
                  <a:lnTo>
                    <a:pt x="2177" y="18922"/>
                  </a:lnTo>
                  <a:cubicBezTo>
                    <a:pt x="2163" y="18774"/>
                    <a:pt x="2114" y="18663"/>
                    <a:pt x="2054" y="18663"/>
                  </a:cubicBezTo>
                  <a:cubicBezTo>
                    <a:pt x="2034" y="18663"/>
                    <a:pt x="2015" y="18678"/>
                    <a:pt x="1996" y="18700"/>
                  </a:cubicBezTo>
                  <a:lnTo>
                    <a:pt x="22" y="12642"/>
                  </a:lnTo>
                  <a:lnTo>
                    <a:pt x="0" y="12694"/>
                  </a:lnTo>
                  <a:lnTo>
                    <a:pt x="1971" y="18745"/>
                  </a:lnTo>
                  <a:cubicBezTo>
                    <a:pt x="1941" y="18811"/>
                    <a:pt x="1925" y="18900"/>
                    <a:pt x="1925" y="19011"/>
                  </a:cubicBezTo>
                  <a:cubicBezTo>
                    <a:pt x="1925" y="19203"/>
                    <a:pt x="1982" y="19351"/>
                    <a:pt x="2051" y="19351"/>
                  </a:cubicBezTo>
                  <a:cubicBezTo>
                    <a:pt x="2119" y="19351"/>
                    <a:pt x="2177" y="19196"/>
                    <a:pt x="2177" y="19011"/>
                  </a:cubicBezTo>
                  <a:cubicBezTo>
                    <a:pt x="2177" y="19004"/>
                    <a:pt x="2177" y="19004"/>
                    <a:pt x="2177" y="18996"/>
                  </a:cubicBezTo>
                  <a:lnTo>
                    <a:pt x="4688" y="17783"/>
                  </a:lnTo>
                  <a:cubicBezTo>
                    <a:pt x="4705" y="17924"/>
                    <a:pt x="4752" y="18027"/>
                    <a:pt x="4809" y="18027"/>
                  </a:cubicBezTo>
                  <a:cubicBezTo>
                    <a:pt x="4869" y="18027"/>
                    <a:pt x="4919" y="17916"/>
                    <a:pt x="4933" y="17768"/>
                  </a:cubicBezTo>
                  <a:lnTo>
                    <a:pt x="14649" y="21252"/>
                  </a:lnTo>
                  <a:cubicBezTo>
                    <a:pt x="14649" y="21252"/>
                    <a:pt x="14649" y="21260"/>
                    <a:pt x="14649" y="21260"/>
                  </a:cubicBezTo>
                  <a:cubicBezTo>
                    <a:pt x="14649" y="21452"/>
                    <a:pt x="14707" y="21600"/>
                    <a:pt x="14776" y="21600"/>
                  </a:cubicBezTo>
                  <a:cubicBezTo>
                    <a:pt x="14844" y="21600"/>
                    <a:pt x="14902" y="21445"/>
                    <a:pt x="14902" y="21260"/>
                  </a:cubicBezTo>
                  <a:cubicBezTo>
                    <a:pt x="14902" y="21171"/>
                    <a:pt x="14888" y="21090"/>
                    <a:pt x="14866" y="21023"/>
                  </a:cubicBezTo>
                  <a:lnTo>
                    <a:pt x="21600" y="52"/>
                  </a:lnTo>
                  <a:close/>
                  <a:moveTo>
                    <a:pt x="14351" y="11717"/>
                  </a:moveTo>
                  <a:cubicBezTo>
                    <a:pt x="14351" y="11732"/>
                    <a:pt x="14348" y="11747"/>
                    <a:pt x="14348" y="11762"/>
                  </a:cubicBezTo>
                  <a:cubicBezTo>
                    <a:pt x="14348" y="11939"/>
                    <a:pt x="14397" y="12080"/>
                    <a:pt x="14460" y="12102"/>
                  </a:cubicBezTo>
                  <a:lnTo>
                    <a:pt x="14759" y="20934"/>
                  </a:lnTo>
                  <a:cubicBezTo>
                    <a:pt x="14751" y="20942"/>
                    <a:pt x="14743" y="20949"/>
                    <a:pt x="14735" y="20956"/>
                  </a:cubicBezTo>
                  <a:lnTo>
                    <a:pt x="12547" y="10563"/>
                  </a:lnTo>
                  <a:cubicBezTo>
                    <a:pt x="12560" y="10526"/>
                    <a:pt x="12571" y="10482"/>
                    <a:pt x="12579" y="10430"/>
                  </a:cubicBezTo>
                  <a:lnTo>
                    <a:pt x="14351" y="11717"/>
                  </a:lnTo>
                  <a:close/>
                  <a:moveTo>
                    <a:pt x="12346" y="10149"/>
                  </a:moveTo>
                  <a:cubicBezTo>
                    <a:pt x="12338" y="10193"/>
                    <a:pt x="12333" y="10253"/>
                    <a:pt x="12333" y="10304"/>
                  </a:cubicBezTo>
                  <a:cubicBezTo>
                    <a:pt x="12333" y="10341"/>
                    <a:pt x="12335" y="10378"/>
                    <a:pt x="12338" y="10408"/>
                  </a:cubicBezTo>
                  <a:lnTo>
                    <a:pt x="4930" y="17539"/>
                  </a:lnTo>
                  <a:cubicBezTo>
                    <a:pt x="4924" y="17509"/>
                    <a:pt x="4919" y="17487"/>
                    <a:pt x="4913" y="17465"/>
                  </a:cubicBezTo>
                  <a:lnTo>
                    <a:pt x="9141" y="5363"/>
                  </a:lnTo>
                  <a:cubicBezTo>
                    <a:pt x="9163" y="5415"/>
                    <a:pt x="9193" y="5452"/>
                    <a:pt x="9226" y="5452"/>
                  </a:cubicBezTo>
                  <a:cubicBezTo>
                    <a:pt x="9265" y="5452"/>
                    <a:pt x="9300" y="5400"/>
                    <a:pt x="9322" y="5326"/>
                  </a:cubicBezTo>
                  <a:lnTo>
                    <a:pt x="12346" y="10149"/>
                  </a:lnTo>
                  <a:close/>
                  <a:moveTo>
                    <a:pt x="4943" y="17694"/>
                  </a:moveTo>
                  <a:cubicBezTo>
                    <a:pt x="4943" y="17694"/>
                    <a:pt x="4943" y="17687"/>
                    <a:pt x="4943" y="17687"/>
                  </a:cubicBezTo>
                  <a:cubicBezTo>
                    <a:pt x="4943" y="17657"/>
                    <a:pt x="4941" y="17635"/>
                    <a:pt x="4941" y="17605"/>
                  </a:cubicBezTo>
                  <a:lnTo>
                    <a:pt x="12352" y="10475"/>
                  </a:lnTo>
                  <a:cubicBezTo>
                    <a:pt x="12374" y="10578"/>
                    <a:pt x="12415" y="10645"/>
                    <a:pt x="12462" y="10645"/>
                  </a:cubicBezTo>
                  <a:cubicBezTo>
                    <a:pt x="12486" y="10645"/>
                    <a:pt x="12508" y="10630"/>
                    <a:pt x="12525" y="10593"/>
                  </a:cubicBezTo>
                  <a:lnTo>
                    <a:pt x="14710" y="20979"/>
                  </a:lnTo>
                  <a:cubicBezTo>
                    <a:pt x="14685" y="21023"/>
                    <a:pt x="14669" y="21097"/>
                    <a:pt x="14660" y="21178"/>
                  </a:cubicBezTo>
                  <a:lnTo>
                    <a:pt x="4943" y="17694"/>
                  </a:lnTo>
                  <a:close/>
                </a:path>
              </a:pathLst>
            </a:custGeom>
            <a:solidFill>
              <a:schemeClr val="bg1"/>
            </a:solidFill>
            <a:ln w="12700">
              <a:miter lim="400000"/>
            </a:ln>
          </p:spPr>
          <p:txBody>
            <a:bodyPr lIns="38100" tIns="38100" rIns="38100" bIns="38100" anchor="ctr"/>
            <a:lstStyle/>
            <a:p>
              <a:pPr>
                <a:defRPr sz="3000">
                  <a:solidFill>
                    <a:srgbClr val="FFFFFF"/>
                  </a:solidFill>
                </a:defRPr>
              </a:pPr>
              <a:endParaRPr/>
            </a:p>
          </p:txBody>
        </p:sp>
      </p:grpSp>
      <p:sp>
        <p:nvSpPr>
          <p:cNvPr id="8" name="Title 1">
            <a:extLst>
              <a:ext uri="{FF2B5EF4-FFF2-40B4-BE49-F238E27FC236}">
                <a16:creationId xmlns:a16="http://schemas.microsoft.com/office/drawing/2014/main" id="{1907DC5D-4F3E-4A99-A621-6F93F32265C8}"/>
              </a:ext>
            </a:extLst>
          </p:cNvPr>
          <p:cNvSpPr>
            <a:spLocks noGrp="1"/>
          </p:cNvSpPr>
          <p:nvPr>
            <p:ph type="title"/>
          </p:nvPr>
        </p:nvSpPr>
        <p:spPr>
          <a:xfrm>
            <a:off x="831850" y="3670689"/>
            <a:ext cx="10515600" cy="1173445"/>
          </a:xfrm>
        </p:spPr>
        <p:txBody>
          <a:bodyPr anchor="b"/>
          <a:lstStyle>
            <a:lvl1pPr>
              <a:defRPr sz="6000"/>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9DA8F992-7750-4566-AB4F-B2E8F3794CA3}"/>
              </a:ext>
            </a:extLst>
          </p:cNvPr>
          <p:cNvSpPr>
            <a:spLocks noGrp="1"/>
          </p:cNvSpPr>
          <p:nvPr>
            <p:ph type="body" idx="1"/>
          </p:nvPr>
        </p:nvSpPr>
        <p:spPr>
          <a:xfrm>
            <a:off x="831850" y="4871122"/>
            <a:ext cx="10515600" cy="854075"/>
          </a:xfrm>
        </p:spPr>
        <p:txBody>
          <a:bodyPr/>
          <a:lstStyle>
            <a:lvl1pPr marL="0" indent="0">
              <a:buNone/>
              <a:defRPr sz="2400">
                <a:solidFill>
                  <a:schemeClr val="accent6">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0FEC4993-EF72-4ADC-8D11-1EB7C9409528}"/>
              </a:ext>
            </a:extLst>
          </p:cNvPr>
          <p:cNvSpPr>
            <a:spLocks noGrp="1"/>
          </p:cNvSpPr>
          <p:nvPr>
            <p:ph type="dt" sz="half" idx="10"/>
          </p:nvPr>
        </p:nvSpPr>
        <p:spPr>
          <a:xfrm>
            <a:off x="838200" y="6356350"/>
            <a:ext cx="2743200" cy="365125"/>
          </a:xfrm>
        </p:spPr>
        <p:txBody>
          <a:bodyPr/>
          <a:lstStyle/>
          <a:p>
            <a:r>
              <a:rPr lang="en-US"/>
              <a:t>Date</a:t>
            </a:r>
          </a:p>
        </p:txBody>
      </p:sp>
      <p:sp>
        <p:nvSpPr>
          <p:cNvPr id="11" name="Footer Placeholder 4">
            <a:extLst>
              <a:ext uri="{FF2B5EF4-FFF2-40B4-BE49-F238E27FC236}">
                <a16:creationId xmlns:a16="http://schemas.microsoft.com/office/drawing/2014/main" id="{B145FAD1-5607-4570-9675-FE264814964D}"/>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12" name="Slide Number Placeholder 5">
            <a:extLst>
              <a:ext uri="{FF2B5EF4-FFF2-40B4-BE49-F238E27FC236}">
                <a16:creationId xmlns:a16="http://schemas.microsoft.com/office/drawing/2014/main" id="{265FB8DD-A34F-4C06-9929-1E68FACD4D00}"/>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
        <p:nvSpPr>
          <p:cNvPr id="15" name="Picture Placeholder 15">
            <a:extLst>
              <a:ext uri="{FF2B5EF4-FFF2-40B4-BE49-F238E27FC236}">
                <a16:creationId xmlns:a16="http://schemas.microsoft.com/office/drawing/2014/main" id="{33CC49E4-6647-47F5-895A-9CFC416CE1C4}"/>
              </a:ext>
            </a:extLst>
          </p:cNvPr>
          <p:cNvSpPr>
            <a:spLocks noGrp="1"/>
          </p:cNvSpPr>
          <p:nvPr>
            <p:ph type="pic" sz="quarter" idx="13"/>
          </p:nvPr>
        </p:nvSpPr>
        <p:spPr>
          <a:xfrm>
            <a:off x="10408784" y="652440"/>
            <a:ext cx="1333500" cy="1333500"/>
          </a:xfrm>
          <a:prstGeom prst="ellipse">
            <a:avLst/>
          </a:prstGeom>
          <a:solidFill>
            <a:schemeClr val="accent6"/>
          </a:solidFill>
        </p:spPr>
        <p:txBody>
          <a:bodyPr>
            <a:normAutofit/>
          </a:bodyPr>
          <a:lstStyle>
            <a:lvl1pPr>
              <a:defRPr sz="1400"/>
            </a:lvl1pPr>
          </a:lstStyle>
          <a:p>
            <a:r>
              <a:rPr lang="en-US"/>
              <a:t>Click icon to add picture</a:t>
            </a:r>
          </a:p>
        </p:txBody>
      </p:sp>
      <p:sp>
        <p:nvSpPr>
          <p:cNvPr id="16" name="Text Placeholder 17">
            <a:extLst>
              <a:ext uri="{FF2B5EF4-FFF2-40B4-BE49-F238E27FC236}">
                <a16:creationId xmlns:a16="http://schemas.microsoft.com/office/drawing/2014/main" id="{A537F86F-E8D6-44FF-939F-7EB5A46935EE}"/>
              </a:ext>
            </a:extLst>
          </p:cNvPr>
          <p:cNvSpPr>
            <a:spLocks noGrp="1"/>
          </p:cNvSpPr>
          <p:nvPr>
            <p:ph type="body" sz="quarter" idx="14" hasCustomPrompt="1"/>
          </p:nvPr>
        </p:nvSpPr>
        <p:spPr>
          <a:xfrm>
            <a:off x="10224634" y="2049440"/>
            <a:ext cx="1701800" cy="228600"/>
          </a:xfrm>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Name</a:t>
            </a:r>
          </a:p>
        </p:txBody>
      </p:sp>
      <p:sp>
        <p:nvSpPr>
          <p:cNvPr id="17" name="Text Placeholder 17">
            <a:extLst>
              <a:ext uri="{FF2B5EF4-FFF2-40B4-BE49-F238E27FC236}">
                <a16:creationId xmlns:a16="http://schemas.microsoft.com/office/drawing/2014/main" id="{17C97F11-0CC0-4E01-8422-614383043296}"/>
              </a:ext>
            </a:extLst>
          </p:cNvPr>
          <p:cNvSpPr>
            <a:spLocks noGrp="1"/>
          </p:cNvSpPr>
          <p:nvPr>
            <p:ph type="body" sz="quarter" idx="15" hasCustomPrompt="1"/>
          </p:nvPr>
        </p:nvSpPr>
        <p:spPr>
          <a:xfrm>
            <a:off x="10224634" y="2279367"/>
            <a:ext cx="1701800" cy="228600"/>
          </a:xfrm>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Mobile / email</a:t>
            </a:r>
          </a:p>
        </p:txBody>
      </p:sp>
      <p:sp>
        <p:nvSpPr>
          <p:cNvPr id="18" name="Text Placeholder 17">
            <a:extLst>
              <a:ext uri="{FF2B5EF4-FFF2-40B4-BE49-F238E27FC236}">
                <a16:creationId xmlns:a16="http://schemas.microsoft.com/office/drawing/2014/main" id="{322609FE-C556-4394-9CD9-CACD20BC7261}"/>
              </a:ext>
            </a:extLst>
          </p:cNvPr>
          <p:cNvSpPr>
            <a:spLocks noGrp="1"/>
          </p:cNvSpPr>
          <p:nvPr>
            <p:ph type="body" sz="quarter" idx="16" hasCustomPrompt="1"/>
          </p:nvPr>
        </p:nvSpPr>
        <p:spPr>
          <a:xfrm>
            <a:off x="10224634" y="2509293"/>
            <a:ext cx="1701800" cy="228600"/>
          </a:xfrm>
        </p:spPr>
        <p:txBody>
          <a:bodyPr anchor="ctr">
            <a:noAutofit/>
          </a:bodyPr>
          <a:lstStyle>
            <a:lvl1pPr marL="0" indent="0" algn="ctr">
              <a:buNone/>
              <a:defRPr sz="1200"/>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Company</a:t>
            </a:r>
          </a:p>
        </p:txBody>
      </p:sp>
    </p:spTree>
    <p:extLst>
      <p:ext uri="{BB962C8B-B14F-4D97-AF65-F5344CB8AC3E}">
        <p14:creationId xmlns:p14="http://schemas.microsoft.com/office/powerpoint/2010/main" val="3155828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and Typography">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D08B00A-9A13-4AB1-A72D-2F499BA2EBAB}"/>
              </a:ext>
            </a:extLst>
          </p:cNvPr>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88" name="Text Placeholder 2">
            <a:extLst>
              <a:ext uri="{FF2B5EF4-FFF2-40B4-BE49-F238E27FC236}">
                <a16:creationId xmlns:a16="http://schemas.microsoft.com/office/drawing/2014/main" id="{BB3FC47E-3339-49A8-AEF2-ECC3BF1514FB}"/>
              </a:ext>
            </a:extLst>
          </p:cNvPr>
          <p:cNvSpPr>
            <a:spLocks noGrp="1"/>
          </p:cNvSpPr>
          <p:nvPr>
            <p:ph type="body" sz="quarter" idx="10"/>
          </p:nvPr>
        </p:nvSpPr>
        <p:spPr>
          <a:xfrm>
            <a:off x="838199" y="3709150"/>
            <a:ext cx="10515600" cy="1325880"/>
          </a:xfrm>
        </p:spPr>
        <p:txBody>
          <a:bodyPr vert="horz" lIns="91440" tIns="45720" rIns="91440" bIns="45720" rtlCol="0" anchor="ctr">
            <a:normAutofit/>
          </a:bodyPr>
          <a:lstStyle>
            <a:lvl1pPr marL="0" indent="0">
              <a:buNone/>
              <a:defRPr lang="en-US" sz="4400" dirty="0">
                <a:latin typeface="+mj-lt"/>
                <a:ea typeface="+mj-ea"/>
                <a:cs typeface="+mj-cs"/>
              </a:defRPr>
            </a:lvl1pPr>
          </a:lstStyle>
          <a:p>
            <a:pPr marL="228600" lvl="0" indent="-228600">
              <a:spcBef>
                <a:spcPct val="0"/>
              </a:spcBef>
            </a:pPr>
            <a:r>
              <a:rPr lang="en-US"/>
              <a:t>Click to edit Master text styles</a:t>
            </a:r>
          </a:p>
        </p:txBody>
      </p:sp>
      <p:sp>
        <p:nvSpPr>
          <p:cNvPr id="89" name="TextBox 88">
            <a:extLst>
              <a:ext uri="{FF2B5EF4-FFF2-40B4-BE49-F238E27FC236}">
                <a16:creationId xmlns:a16="http://schemas.microsoft.com/office/drawing/2014/main" id="{829D5438-3BC8-4817-9C86-A9AAA6047492}"/>
              </a:ext>
            </a:extLst>
          </p:cNvPr>
          <p:cNvSpPr txBox="1"/>
          <p:nvPr userDrawn="1"/>
        </p:nvSpPr>
        <p:spPr>
          <a:xfrm>
            <a:off x="4677206" y="4033186"/>
            <a:ext cx="2435282" cy="2646878"/>
          </a:xfrm>
          <a:prstGeom prst="rect">
            <a:avLst/>
          </a:prstGeom>
          <a:noFill/>
        </p:spPr>
        <p:txBody>
          <a:bodyPr wrap="none" rtlCol="0">
            <a:spAutoFit/>
          </a:bodyPr>
          <a:lstStyle/>
          <a:p>
            <a:pPr algn="ctr"/>
            <a:r>
              <a:rPr lang="en-US" sz="16600" dirty="0">
                <a:solidFill>
                  <a:schemeClr val="bg1"/>
                </a:solidFill>
              </a:rPr>
              <a:t>Aa</a:t>
            </a:r>
          </a:p>
        </p:txBody>
      </p:sp>
      <p:sp>
        <p:nvSpPr>
          <p:cNvPr id="90" name="Text Placeholder 7">
            <a:extLst>
              <a:ext uri="{FF2B5EF4-FFF2-40B4-BE49-F238E27FC236}">
                <a16:creationId xmlns:a16="http://schemas.microsoft.com/office/drawing/2014/main" id="{676EAA04-3941-4EEF-875A-DA2DBBB0CA82}"/>
              </a:ext>
            </a:extLst>
          </p:cNvPr>
          <p:cNvSpPr>
            <a:spLocks noGrp="1"/>
          </p:cNvSpPr>
          <p:nvPr>
            <p:ph type="body" sz="quarter" idx="11" hasCustomPrompt="1"/>
          </p:nvPr>
        </p:nvSpPr>
        <p:spPr>
          <a:xfrm>
            <a:off x="4677206" y="6124726"/>
            <a:ext cx="2394180" cy="564999"/>
          </a:xfrm>
        </p:spPr>
        <p:txBody>
          <a:bodyPr anchor="ctr"/>
          <a:lstStyle>
            <a:lvl1pPr marL="0" indent="0" algn="ctr">
              <a:buNone/>
              <a:defRPr/>
            </a:lvl1pPr>
          </a:lstStyle>
          <a:p>
            <a:pPr lvl="0"/>
            <a:r>
              <a:rPr lang="en-US" dirty="0"/>
              <a:t>Font name</a:t>
            </a:r>
          </a:p>
        </p:txBody>
      </p:sp>
      <p:sp>
        <p:nvSpPr>
          <p:cNvPr id="91" name="TextBox 90">
            <a:extLst>
              <a:ext uri="{FF2B5EF4-FFF2-40B4-BE49-F238E27FC236}">
                <a16:creationId xmlns:a16="http://schemas.microsoft.com/office/drawing/2014/main" id="{59DB07F4-2F4D-4904-9DDA-6D453F791811}"/>
              </a:ext>
            </a:extLst>
          </p:cNvPr>
          <p:cNvSpPr txBox="1"/>
          <p:nvPr userDrawn="1"/>
        </p:nvSpPr>
        <p:spPr>
          <a:xfrm>
            <a:off x="7664716" y="4033186"/>
            <a:ext cx="2435282" cy="2646878"/>
          </a:xfrm>
          <a:prstGeom prst="rect">
            <a:avLst/>
          </a:prstGeom>
          <a:noFill/>
        </p:spPr>
        <p:txBody>
          <a:bodyPr wrap="none" rtlCol="0">
            <a:spAutoFit/>
          </a:bodyPr>
          <a:lstStyle/>
          <a:p>
            <a:pPr algn="ctr"/>
            <a:r>
              <a:rPr lang="en-US" sz="16600" dirty="0">
                <a:solidFill>
                  <a:schemeClr val="bg1"/>
                </a:solidFill>
                <a:latin typeface="+mj-lt"/>
              </a:rPr>
              <a:t>Aa</a:t>
            </a:r>
          </a:p>
        </p:txBody>
      </p:sp>
      <p:sp>
        <p:nvSpPr>
          <p:cNvPr id="92" name="Text Placeholder 7">
            <a:extLst>
              <a:ext uri="{FF2B5EF4-FFF2-40B4-BE49-F238E27FC236}">
                <a16:creationId xmlns:a16="http://schemas.microsoft.com/office/drawing/2014/main" id="{72303254-B5A5-44B0-8D71-FB4149C10B7E}"/>
              </a:ext>
            </a:extLst>
          </p:cNvPr>
          <p:cNvSpPr>
            <a:spLocks noGrp="1"/>
          </p:cNvSpPr>
          <p:nvPr>
            <p:ph type="body" sz="quarter" idx="12" hasCustomPrompt="1"/>
          </p:nvPr>
        </p:nvSpPr>
        <p:spPr>
          <a:xfrm>
            <a:off x="7664716" y="6124726"/>
            <a:ext cx="2394180" cy="564999"/>
          </a:xfrm>
        </p:spPr>
        <p:txBody>
          <a:bodyPr anchor="ctr"/>
          <a:lstStyle>
            <a:lvl1pPr marL="0" indent="0" algn="ctr">
              <a:buNone/>
              <a:defRPr>
                <a:latin typeface="Calibri Light" panose="020F0302020204030204" pitchFamily="34" charset="0"/>
                <a:cs typeface="Calibri Light" panose="020F0302020204030204" pitchFamily="34" charset="0"/>
              </a:defRPr>
            </a:lvl1pPr>
          </a:lstStyle>
          <a:p>
            <a:pPr lvl="0"/>
            <a:r>
              <a:rPr lang="en-US" dirty="0"/>
              <a:t>Font name</a:t>
            </a:r>
          </a:p>
        </p:txBody>
      </p:sp>
      <p:grpSp>
        <p:nvGrpSpPr>
          <p:cNvPr id="72" name="Group 71">
            <a:extLst>
              <a:ext uri="{FF2B5EF4-FFF2-40B4-BE49-F238E27FC236}">
                <a16:creationId xmlns:a16="http://schemas.microsoft.com/office/drawing/2014/main" id="{057B53A9-2FCC-4EEB-B1BE-68B074085004}"/>
              </a:ext>
            </a:extLst>
          </p:cNvPr>
          <p:cNvGrpSpPr/>
          <p:nvPr userDrawn="1"/>
        </p:nvGrpSpPr>
        <p:grpSpPr>
          <a:xfrm>
            <a:off x="838199" y="1830763"/>
            <a:ext cx="10515602" cy="1741127"/>
            <a:chOff x="838198" y="7053492"/>
            <a:chExt cx="10515602" cy="1741127"/>
          </a:xfrm>
        </p:grpSpPr>
        <p:sp>
          <p:nvSpPr>
            <p:cNvPr id="73" name="Rectangle 72">
              <a:extLst>
                <a:ext uri="{FF2B5EF4-FFF2-40B4-BE49-F238E27FC236}">
                  <a16:creationId xmlns:a16="http://schemas.microsoft.com/office/drawing/2014/main" id="{2AFDF83B-C1B1-4504-8FCB-7B319E29D50F}"/>
                </a:ext>
              </a:extLst>
            </p:cNvPr>
            <p:cNvSpPr/>
            <p:nvPr userDrawn="1"/>
          </p:nvSpPr>
          <p:spPr>
            <a:xfrm>
              <a:off x="838198" y="7053492"/>
              <a:ext cx="894312" cy="17411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4" name="Rectangle 73">
              <a:extLst>
                <a:ext uri="{FF2B5EF4-FFF2-40B4-BE49-F238E27FC236}">
                  <a16:creationId xmlns:a16="http://schemas.microsoft.com/office/drawing/2014/main" id="{0370C633-CF41-40E6-9F4B-495A81E33B61}"/>
                </a:ext>
              </a:extLst>
            </p:cNvPr>
            <p:cNvSpPr/>
            <p:nvPr userDrawn="1"/>
          </p:nvSpPr>
          <p:spPr>
            <a:xfrm>
              <a:off x="838198" y="7053492"/>
              <a:ext cx="894312" cy="1551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5" name="Rectangle 74">
              <a:extLst>
                <a:ext uri="{FF2B5EF4-FFF2-40B4-BE49-F238E27FC236}">
                  <a16:creationId xmlns:a16="http://schemas.microsoft.com/office/drawing/2014/main" id="{8D18534A-769A-49DC-A0ED-C91DCC008415}"/>
                </a:ext>
              </a:extLst>
            </p:cNvPr>
            <p:cNvSpPr/>
            <p:nvPr userDrawn="1"/>
          </p:nvSpPr>
          <p:spPr>
            <a:xfrm>
              <a:off x="838198" y="7053492"/>
              <a:ext cx="894312" cy="13614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6" name="Rectangle 75">
              <a:extLst>
                <a:ext uri="{FF2B5EF4-FFF2-40B4-BE49-F238E27FC236}">
                  <a16:creationId xmlns:a16="http://schemas.microsoft.com/office/drawing/2014/main" id="{C430B28E-0105-44A2-B50D-406D9712C399}"/>
                </a:ext>
              </a:extLst>
            </p:cNvPr>
            <p:cNvSpPr/>
            <p:nvPr userDrawn="1"/>
          </p:nvSpPr>
          <p:spPr>
            <a:xfrm>
              <a:off x="838198" y="7053492"/>
              <a:ext cx="894312" cy="11716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7" name="Rectangle 76">
              <a:extLst>
                <a:ext uri="{FF2B5EF4-FFF2-40B4-BE49-F238E27FC236}">
                  <a16:creationId xmlns:a16="http://schemas.microsoft.com/office/drawing/2014/main" id="{A32BF6A0-E450-4EE3-8AB6-9EC81EA06976}"/>
                </a:ext>
              </a:extLst>
            </p:cNvPr>
            <p:cNvSpPr/>
            <p:nvPr userDrawn="1"/>
          </p:nvSpPr>
          <p:spPr>
            <a:xfrm>
              <a:off x="838198" y="7053492"/>
              <a:ext cx="894312" cy="9818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8" name="Rectangle 77">
              <a:extLst>
                <a:ext uri="{FF2B5EF4-FFF2-40B4-BE49-F238E27FC236}">
                  <a16:creationId xmlns:a16="http://schemas.microsoft.com/office/drawing/2014/main" id="{82AD7414-8C2A-4321-8C0D-C1A1E3272F3E}"/>
                </a:ext>
              </a:extLst>
            </p:cNvPr>
            <p:cNvSpPr/>
            <p:nvPr userDrawn="1"/>
          </p:nvSpPr>
          <p:spPr>
            <a:xfrm>
              <a:off x="838199" y="7053492"/>
              <a:ext cx="894312" cy="788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9" name="Rectangle 78">
              <a:extLst>
                <a:ext uri="{FF2B5EF4-FFF2-40B4-BE49-F238E27FC236}">
                  <a16:creationId xmlns:a16="http://schemas.microsoft.com/office/drawing/2014/main" id="{3529827B-EFB5-45A7-A649-BAF44F0C614C}"/>
                </a:ext>
              </a:extLst>
            </p:cNvPr>
            <p:cNvSpPr/>
            <p:nvPr userDrawn="1"/>
          </p:nvSpPr>
          <p:spPr>
            <a:xfrm>
              <a:off x="1907230" y="7053492"/>
              <a:ext cx="894312" cy="17411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0" name="Rectangle 79">
              <a:extLst>
                <a:ext uri="{FF2B5EF4-FFF2-40B4-BE49-F238E27FC236}">
                  <a16:creationId xmlns:a16="http://schemas.microsoft.com/office/drawing/2014/main" id="{6DCB4DDC-A68E-4AE7-BC82-53E331500BE2}"/>
                </a:ext>
              </a:extLst>
            </p:cNvPr>
            <p:cNvSpPr/>
            <p:nvPr userDrawn="1"/>
          </p:nvSpPr>
          <p:spPr>
            <a:xfrm>
              <a:off x="1907230" y="7053492"/>
              <a:ext cx="894312" cy="155130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1" name="Rectangle 80">
              <a:extLst>
                <a:ext uri="{FF2B5EF4-FFF2-40B4-BE49-F238E27FC236}">
                  <a16:creationId xmlns:a16="http://schemas.microsoft.com/office/drawing/2014/main" id="{37434FDF-85B5-43F1-A4AF-629DB41D03CB}"/>
                </a:ext>
              </a:extLst>
            </p:cNvPr>
            <p:cNvSpPr/>
            <p:nvPr userDrawn="1"/>
          </p:nvSpPr>
          <p:spPr>
            <a:xfrm>
              <a:off x="1907230" y="7053492"/>
              <a:ext cx="894312" cy="1361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2" name="Rectangle 81">
              <a:extLst>
                <a:ext uri="{FF2B5EF4-FFF2-40B4-BE49-F238E27FC236}">
                  <a16:creationId xmlns:a16="http://schemas.microsoft.com/office/drawing/2014/main" id="{28E81494-0781-403B-8408-0816ED3A2752}"/>
                </a:ext>
              </a:extLst>
            </p:cNvPr>
            <p:cNvSpPr/>
            <p:nvPr userDrawn="1"/>
          </p:nvSpPr>
          <p:spPr>
            <a:xfrm>
              <a:off x="1907230" y="7053492"/>
              <a:ext cx="894312" cy="11716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3" name="Rectangle 82">
              <a:extLst>
                <a:ext uri="{FF2B5EF4-FFF2-40B4-BE49-F238E27FC236}">
                  <a16:creationId xmlns:a16="http://schemas.microsoft.com/office/drawing/2014/main" id="{3A92995F-C02F-4354-90AA-5967C8856E2F}"/>
                </a:ext>
              </a:extLst>
            </p:cNvPr>
            <p:cNvSpPr/>
            <p:nvPr userDrawn="1"/>
          </p:nvSpPr>
          <p:spPr>
            <a:xfrm>
              <a:off x="1907230" y="7053492"/>
              <a:ext cx="894312" cy="9818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4" name="Rectangle 83">
              <a:extLst>
                <a:ext uri="{FF2B5EF4-FFF2-40B4-BE49-F238E27FC236}">
                  <a16:creationId xmlns:a16="http://schemas.microsoft.com/office/drawing/2014/main" id="{3DD52944-1547-4359-ABD7-E8A34A36566F}"/>
                </a:ext>
              </a:extLst>
            </p:cNvPr>
            <p:cNvSpPr/>
            <p:nvPr userDrawn="1"/>
          </p:nvSpPr>
          <p:spPr>
            <a:xfrm>
              <a:off x="1907231" y="7053492"/>
              <a:ext cx="894312" cy="7882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5" name="Rectangle 84">
              <a:extLst>
                <a:ext uri="{FF2B5EF4-FFF2-40B4-BE49-F238E27FC236}">
                  <a16:creationId xmlns:a16="http://schemas.microsoft.com/office/drawing/2014/main" id="{16188BA5-1D96-4427-A2F9-658E52C1B99F}"/>
                </a:ext>
              </a:extLst>
            </p:cNvPr>
            <p:cNvSpPr/>
            <p:nvPr userDrawn="1"/>
          </p:nvSpPr>
          <p:spPr>
            <a:xfrm>
              <a:off x="2976262" y="7053492"/>
              <a:ext cx="894312" cy="174112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6" name="Rectangle 85">
              <a:extLst>
                <a:ext uri="{FF2B5EF4-FFF2-40B4-BE49-F238E27FC236}">
                  <a16:creationId xmlns:a16="http://schemas.microsoft.com/office/drawing/2014/main" id="{52386153-F872-4524-A97B-80DF164DE967}"/>
                </a:ext>
              </a:extLst>
            </p:cNvPr>
            <p:cNvSpPr/>
            <p:nvPr userDrawn="1"/>
          </p:nvSpPr>
          <p:spPr>
            <a:xfrm>
              <a:off x="2976262" y="7053492"/>
              <a:ext cx="894312" cy="15513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7" name="Rectangle 86">
              <a:extLst>
                <a:ext uri="{FF2B5EF4-FFF2-40B4-BE49-F238E27FC236}">
                  <a16:creationId xmlns:a16="http://schemas.microsoft.com/office/drawing/2014/main" id="{F01C278B-A155-4495-839B-4DBECFBA5BE8}"/>
                </a:ext>
              </a:extLst>
            </p:cNvPr>
            <p:cNvSpPr/>
            <p:nvPr userDrawn="1"/>
          </p:nvSpPr>
          <p:spPr>
            <a:xfrm>
              <a:off x="2976262" y="7053492"/>
              <a:ext cx="894312" cy="13614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3" name="Rectangle 92">
              <a:extLst>
                <a:ext uri="{FF2B5EF4-FFF2-40B4-BE49-F238E27FC236}">
                  <a16:creationId xmlns:a16="http://schemas.microsoft.com/office/drawing/2014/main" id="{8D9CFE7F-25F5-4E71-BB1C-6A72527D6164}"/>
                </a:ext>
              </a:extLst>
            </p:cNvPr>
            <p:cNvSpPr/>
            <p:nvPr userDrawn="1"/>
          </p:nvSpPr>
          <p:spPr>
            <a:xfrm>
              <a:off x="2976262" y="7053492"/>
              <a:ext cx="894312" cy="11716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4" name="Rectangle 93">
              <a:extLst>
                <a:ext uri="{FF2B5EF4-FFF2-40B4-BE49-F238E27FC236}">
                  <a16:creationId xmlns:a16="http://schemas.microsoft.com/office/drawing/2014/main" id="{7BAABE09-E740-4998-B976-6EE64FDE9B23}"/>
                </a:ext>
              </a:extLst>
            </p:cNvPr>
            <p:cNvSpPr/>
            <p:nvPr userDrawn="1"/>
          </p:nvSpPr>
          <p:spPr>
            <a:xfrm>
              <a:off x="2976262" y="7053492"/>
              <a:ext cx="894312" cy="98184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5" name="Rectangle 94">
              <a:extLst>
                <a:ext uri="{FF2B5EF4-FFF2-40B4-BE49-F238E27FC236}">
                  <a16:creationId xmlns:a16="http://schemas.microsoft.com/office/drawing/2014/main" id="{5C39B515-60FD-427E-9B60-12571F2D2D68}"/>
                </a:ext>
              </a:extLst>
            </p:cNvPr>
            <p:cNvSpPr/>
            <p:nvPr userDrawn="1"/>
          </p:nvSpPr>
          <p:spPr>
            <a:xfrm>
              <a:off x="2976263" y="7053492"/>
              <a:ext cx="894312" cy="788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6" name="Rectangle 95">
              <a:extLst>
                <a:ext uri="{FF2B5EF4-FFF2-40B4-BE49-F238E27FC236}">
                  <a16:creationId xmlns:a16="http://schemas.microsoft.com/office/drawing/2014/main" id="{28344DA5-9721-4833-A7B5-360566C9EC61}"/>
                </a:ext>
              </a:extLst>
            </p:cNvPr>
            <p:cNvSpPr/>
            <p:nvPr userDrawn="1"/>
          </p:nvSpPr>
          <p:spPr>
            <a:xfrm>
              <a:off x="4045294" y="7053492"/>
              <a:ext cx="894312" cy="174112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7" name="Rectangle 96">
              <a:extLst>
                <a:ext uri="{FF2B5EF4-FFF2-40B4-BE49-F238E27FC236}">
                  <a16:creationId xmlns:a16="http://schemas.microsoft.com/office/drawing/2014/main" id="{3F4DC3F4-577C-443A-A03E-D3D0AF1D0903}"/>
                </a:ext>
              </a:extLst>
            </p:cNvPr>
            <p:cNvSpPr/>
            <p:nvPr userDrawn="1"/>
          </p:nvSpPr>
          <p:spPr>
            <a:xfrm>
              <a:off x="4045294" y="7053492"/>
              <a:ext cx="894312" cy="155130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8" name="Rectangle 97">
              <a:extLst>
                <a:ext uri="{FF2B5EF4-FFF2-40B4-BE49-F238E27FC236}">
                  <a16:creationId xmlns:a16="http://schemas.microsoft.com/office/drawing/2014/main" id="{C5E1425D-A285-4FD9-86CA-CF4557216B1F}"/>
                </a:ext>
              </a:extLst>
            </p:cNvPr>
            <p:cNvSpPr/>
            <p:nvPr userDrawn="1"/>
          </p:nvSpPr>
          <p:spPr>
            <a:xfrm>
              <a:off x="4045294" y="7053492"/>
              <a:ext cx="894312" cy="136148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9" name="Rectangle 98">
              <a:extLst>
                <a:ext uri="{FF2B5EF4-FFF2-40B4-BE49-F238E27FC236}">
                  <a16:creationId xmlns:a16="http://schemas.microsoft.com/office/drawing/2014/main" id="{C3C2B44B-E237-449C-8841-3A8E1F728889}"/>
                </a:ext>
              </a:extLst>
            </p:cNvPr>
            <p:cNvSpPr/>
            <p:nvPr userDrawn="1"/>
          </p:nvSpPr>
          <p:spPr>
            <a:xfrm>
              <a:off x="4045294" y="7053492"/>
              <a:ext cx="894312" cy="117166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0" name="Rectangle 99">
              <a:extLst>
                <a:ext uri="{FF2B5EF4-FFF2-40B4-BE49-F238E27FC236}">
                  <a16:creationId xmlns:a16="http://schemas.microsoft.com/office/drawing/2014/main" id="{B8DE1B51-6738-48A4-AA32-18DD9CDB49B7}"/>
                </a:ext>
              </a:extLst>
            </p:cNvPr>
            <p:cNvSpPr/>
            <p:nvPr userDrawn="1"/>
          </p:nvSpPr>
          <p:spPr>
            <a:xfrm>
              <a:off x="4045294" y="7053492"/>
              <a:ext cx="894312" cy="98184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1" name="Rectangle 100">
              <a:extLst>
                <a:ext uri="{FF2B5EF4-FFF2-40B4-BE49-F238E27FC236}">
                  <a16:creationId xmlns:a16="http://schemas.microsoft.com/office/drawing/2014/main" id="{4162FE84-3EBF-4AEA-9343-DA23B3CD86F0}"/>
                </a:ext>
              </a:extLst>
            </p:cNvPr>
            <p:cNvSpPr/>
            <p:nvPr userDrawn="1"/>
          </p:nvSpPr>
          <p:spPr>
            <a:xfrm>
              <a:off x="4045295" y="7053492"/>
              <a:ext cx="894312" cy="7882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2" name="Rectangle 101">
              <a:extLst>
                <a:ext uri="{FF2B5EF4-FFF2-40B4-BE49-F238E27FC236}">
                  <a16:creationId xmlns:a16="http://schemas.microsoft.com/office/drawing/2014/main" id="{627B1FDD-9A07-4B4F-ACB1-39020A7A4DA6}"/>
                </a:ext>
              </a:extLst>
            </p:cNvPr>
            <p:cNvSpPr/>
            <p:nvPr userDrawn="1"/>
          </p:nvSpPr>
          <p:spPr>
            <a:xfrm>
              <a:off x="5114326" y="7053492"/>
              <a:ext cx="894312" cy="174112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3" name="Rectangle 102">
              <a:extLst>
                <a:ext uri="{FF2B5EF4-FFF2-40B4-BE49-F238E27FC236}">
                  <a16:creationId xmlns:a16="http://schemas.microsoft.com/office/drawing/2014/main" id="{469E91EA-1EEB-4D50-B9FA-CF5F74CF7BAC}"/>
                </a:ext>
              </a:extLst>
            </p:cNvPr>
            <p:cNvSpPr/>
            <p:nvPr userDrawn="1"/>
          </p:nvSpPr>
          <p:spPr>
            <a:xfrm>
              <a:off x="5114326" y="7053492"/>
              <a:ext cx="894312" cy="15513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4" name="Rectangle 103">
              <a:extLst>
                <a:ext uri="{FF2B5EF4-FFF2-40B4-BE49-F238E27FC236}">
                  <a16:creationId xmlns:a16="http://schemas.microsoft.com/office/drawing/2014/main" id="{EF171DA2-6ECD-4C7A-A550-25158C9BF7E2}"/>
                </a:ext>
              </a:extLst>
            </p:cNvPr>
            <p:cNvSpPr/>
            <p:nvPr userDrawn="1"/>
          </p:nvSpPr>
          <p:spPr>
            <a:xfrm>
              <a:off x="5114326" y="7053492"/>
              <a:ext cx="894312" cy="136148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5" name="Rectangle 104">
              <a:extLst>
                <a:ext uri="{FF2B5EF4-FFF2-40B4-BE49-F238E27FC236}">
                  <a16:creationId xmlns:a16="http://schemas.microsoft.com/office/drawing/2014/main" id="{5F2CD253-8041-4D56-A568-92EDDCD065D7}"/>
                </a:ext>
              </a:extLst>
            </p:cNvPr>
            <p:cNvSpPr/>
            <p:nvPr userDrawn="1"/>
          </p:nvSpPr>
          <p:spPr>
            <a:xfrm>
              <a:off x="5114326" y="7053492"/>
              <a:ext cx="894312" cy="11716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6" name="Rectangle 105">
              <a:extLst>
                <a:ext uri="{FF2B5EF4-FFF2-40B4-BE49-F238E27FC236}">
                  <a16:creationId xmlns:a16="http://schemas.microsoft.com/office/drawing/2014/main" id="{BF5AF759-A40D-46BF-96A2-0A94AE1DC273}"/>
                </a:ext>
              </a:extLst>
            </p:cNvPr>
            <p:cNvSpPr/>
            <p:nvPr userDrawn="1"/>
          </p:nvSpPr>
          <p:spPr>
            <a:xfrm>
              <a:off x="5114326" y="7053492"/>
              <a:ext cx="894312" cy="9818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7" name="Rectangle 106">
              <a:extLst>
                <a:ext uri="{FF2B5EF4-FFF2-40B4-BE49-F238E27FC236}">
                  <a16:creationId xmlns:a16="http://schemas.microsoft.com/office/drawing/2014/main" id="{33410CE9-DADA-47D4-87C9-F7E9CE945610}"/>
                </a:ext>
              </a:extLst>
            </p:cNvPr>
            <p:cNvSpPr/>
            <p:nvPr userDrawn="1"/>
          </p:nvSpPr>
          <p:spPr>
            <a:xfrm>
              <a:off x="5114327" y="7053492"/>
              <a:ext cx="894312" cy="788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8" name="Rectangle 107">
              <a:extLst>
                <a:ext uri="{FF2B5EF4-FFF2-40B4-BE49-F238E27FC236}">
                  <a16:creationId xmlns:a16="http://schemas.microsoft.com/office/drawing/2014/main" id="{BFD94A44-4528-4272-A497-9F6FB7F145BC}"/>
                </a:ext>
              </a:extLst>
            </p:cNvPr>
            <p:cNvSpPr/>
            <p:nvPr userDrawn="1"/>
          </p:nvSpPr>
          <p:spPr>
            <a:xfrm>
              <a:off x="6183358" y="7053492"/>
              <a:ext cx="894312" cy="174112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9" name="Rectangle 108">
              <a:extLst>
                <a:ext uri="{FF2B5EF4-FFF2-40B4-BE49-F238E27FC236}">
                  <a16:creationId xmlns:a16="http://schemas.microsoft.com/office/drawing/2014/main" id="{7AE5A1AA-7364-4E45-8DCC-0B13B0AA571B}"/>
                </a:ext>
              </a:extLst>
            </p:cNvPr>
            <p:cNvSpPr/>
            <p:nvPr userDrawn="1"/>
          </p:nvSpPr>
          <p:spPr>
            <a:xfrm>
              <a:off x="6183358" y="7053492"/>
              <a:ext cx="894312" cy="15513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0" name="Rectangle 109">
              <a:extLst>
                <a:ext uri="{FF2B5EF4-FFF2-40B4-BE49-F238E27FC236}">
                  <a16:creationId xmlns:a16="http://schemas.microsoft.com/office/drawing/2014/main" id="{94D889F3-8572-46F2-AF09-3B0E57D01F02}"/>
                </a:ext>
              </a:extLst>
            </p:cNvPr>
            <p:cNvSpPr/>
            <p:nvPr userDrawn="1"/>
          </p:nvSpPr>
          <p:spPr>
            <a:xfrm>
              <a:off x="6183358" y="7053492"/>
              <a:ext cx="894312" cy="136148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1" name="Rectangle 110">
              <a:extLst>
                <a:ext uri="{FF2B5EF4-FFF2-40B4-BE49-F238E27FC236}">
                  <a16:creationId xmlns:a16="http://schemas.microsoft.com/office/drawing/2014/main" id="{5C64E109-0A71-404D-96B3-C76C68983168}"/>
                </a:ext>
              </a:extLst>
            </p:cNvPr>
            <p:cNvSpPr/>
            <p:nvPr userDrawn="1"/>
          </p:nvSpPr>
          <p:spPr>
            <a:xfrm>
              <a:off x="6183358" y="7053492"/>
              <a:ext cx="894312" cy="11716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2" name="Rectangle 111">
              <a:extLst>
                <a:ext uri="{FF2B5EF4-FFF2-40B4-BE49-F238E27FC236}">
                  <a16:creationId xmlns:a16="http://schemas.microsoft.com/office/drawing/2014/main" id="{C900B9BD-D223-49A0-A1C0-BED3E2269193}"/>
                </a:ext>
              </a:extLst>
            </p:cNvPr>
            <p:cNvSpPr/>
            <p:nvPr userDrawn="1"/>
          </p:nvSpPr>
          <p:spPr>
            <a:xfrm>
              <a:off x="6183358" y="7053492"/>
              <a:ext cx="894312" cy="9818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3" name="Rectangle 112">
              <a:extLst>
                <a:ext uri="{FF2B5EF4-FFF2-40B4-BE49-F238E27FC236}">
                  <a16:creationId xmlns:a16="http://schemas.microsoft.com/office/drawing/2014/main" id="{58B4A859-F7A2-428D-AE66-6C3AD541FF29}"/>
                </a:ext>
              </a:extLst>
            </p:cNvPr>
            <p:cNvSpPr/>
            <p:nvPr userDrawn="1"/>
          </p:nvSpPr>
          <p:spPr>
            <a:xfrm>
              <a:off x="6183359" y="7053492"/>
              <a:ext cx="894312" cy="788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4" name="Rectangle 113">
              <a:extLst>
                <a:ext uri="{FF2B5EF4-FFF2-40B4-BE49-F238E27FC236}">
                  <a16:creationId xmlns:a16="http://schemas.microsoft.com/office/drawing/2014/main" id="{1D45C187-2453-4200-BFD3-189F977F8E01}"/>
                </a:ext>
              </a:extLst>
            </p:cNvPr>
            <p:cNvSpPr/>
            <p:nvPr userDrawn="1"/>
          </p:nvSpPr>
          <p:spPr>
            <a:xfrm>
              <a:off x="7252390" y="7053492"/>
              <a:ext cx="894312" cy="174112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5" name="Rectangle 114">
              <a:extLst>
                <a:ext uri="{FF2B5EF4-FFF2-40B4-BE49-F238E27FC236}">
                  <a16:creationId xmlns:a16="http://schemas.microsoft.com/office/drawing/2014/main" id="{758DF387-C9B8-418E-A57E-9A58DCF6CA80}"/>
                </a:ext>
              </a:extLst>
            </p:cNvPr>
            <p:cNvSpPr/>
            <p:nvPr userDrawn="1"/>
          </p:nvSpPr>
          <p:spPr>
            <a:xfrm>
              <a:off x="7252390" y="7053492"/>
              <a:ext cx="894312" cy="155130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6" name="Rectangle 115">
              <a:extLst>
                <a:ext uri="{FF2B5EF4-FFF2-40B4-BE49-F238E27FC236}">
                  <a16:creationId xmlns:a16="http://schemas.microsoft.com/office/drawing/2014/main" id="{F2B1E10D-BB77-4C8C-A683-15C3A24B3CE4}"/>
                </a:ext>
              </a:extLst>
            </p:cNvPr>
            <p:cNvSpPr/>
            <p:nvPr userDrawn="1"/>
          </p:nvSpPr>
          <p:spPr>
            <a:xfrm>
              <a:off x="7252390" y="7053492"/>
              <a:ext cx="894312" cy="136148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7" name="Rectangle 116">
              <a:extLst>
                <a:ext uri="{FF2B5EF4-FFF2-40B4-BE49-F238E27FC236}">
                  <a16:creationId xmlns:a16="http://schemas.microsoft.com/office/drawing/2014/main" id="{25166D53-62A5-401B-9255-158AA0FC9301}"/>
                </a:ext>
              </a:extLst>
            </p:cNvPr>
            <p:cNvSpPr/>
            <p:nvPr userDrawn="1"/>
          </p:nvSpPr>
          <p:spPr>
            <a:xfrm>
              <a:off x="7252390" y="7053492"/>
              <a:ext cx="894312" cy="11716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8" name="Rectangle 117">
              <a:extLst>
                <a:ext uri="{FF2B5EF4-FFF2-40B4-BE49-F238E27FC236}">
                  <a16:creationId xmlns:a16="http://schemas.microsoft.com/office/drawing/2014/main" id="{40ECD46E-F4A3-4F43-B21F-BB4869BFD288}"/>
                </a:ext>
              </a:extLst>
            </p:cNvPr>
            <p:cNvSpPr/>
            <p:nvPr userDrawn="1"/>
          </p:nvSpPr>
          <p:spPr>
            <a:xfrm>
              <a:off x="7252390" y="7053492"/>
              <a:ext cx="894312" cy="98184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9" name="Rectangle 118">
              <a:extLst>
                <a:ext uri="{FF2B5EF4-FFF2-40B4-BE49-F238E27FC236}">
                  <a16:creationId xmlns:a16="http://schemas.microsoft.com/office/drawing/2014/main" id="{8E8FF1C8-60F0-4D3F-92FA-69330A16E9AD}"/>
                </a:ext>
              </a:extLst>
            </p:cNvPr>
            <p:cNvSpPr/>
            <p:nvPr userDrawn="1"/>
          </p:nvSpPr>
          <p:spPr>
            <a:xfrm>
              <a:off x="7252391" y="7053492"/>
              <a:ext cx="894312" cy="788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0" name="Rectangle 119">
              <a:extLst>
                <a:ext uri="{FF2B5EF4-FFF2-40B4-BE49-F238E27FC236}">
                  <a16:creationId xmlns:a16="http://schemas.microsoft.com/office/drawing/2014/main" id="{EB4D0EDF-06E9-4216-A4D8-3ECE517EDA50}"/>
                </a:ext>
              </a:extLst>
            </p:cNvPr>
            <p:cNvSpPr/>
            <p:nvPr userDrawn="1"/>
          </p:nvSpPr>
          <p:spPr>
            <a:xfrm>
              <a:off x="8321422" y="7053492"/>
              <a:ext cx="894312" cy="174112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121" name="Rectangle 120">
              <a:extLst>
                <a:ext uri="{FF2B5EF4-FFF2-40B4-BE49-F238E27FC236}">
                  <a16:creationId xmlns:a16="http://schemas.microsoft.com/office/drawing/2014/main" id="{91B65BF1-20E7-4C90-A11D-5B6A89090FCA}"/>
                </a:ext>
              </a:extLst>
            </p:cNvPr>
            <p:cNvSpPr/>
            <p:nvPr userDrawn="1"/>
          </p:nvSpPr>
          <p:spPr>
            <a:xfrm>
              <a:off x="8321422" y="7053492"/>
              <a:ext cx="894312" cy="155130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122" name="Rectangle 121">
              <a:extLst>
                <a:ext uri="{FF2B5EF4-FFF2-40B4-BE49-F238E27FC236}">
                  <a16:creationId xmlns:a16="http://schemas.microsoft.com/office/drawing/2014/main" id="{DA7AEBF3-805D-4633-99FB-E02CCFAD14F8}"/>
                </a:ext>
              </a:extLst>
            </p:cNvPr>
            <p:cNvSpPr/>
            <p:nvPr userDrawn="1"/>
          </p:nvSpPr>
          <p:spPr>
            <a:xfrm>
              <a:off x="8321422" y="7053492"/>
              <a:ext cx="894312" cy="13614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123" name="Rectangle 122">
              <a:extLst>
                <a:ext uri="{FF2B5EF4-FFF2-40B4-BE49-F238E27FC236}">
                  <a16:creationId xmlns:a16="http://schemas.microsoft.com/office/drawing/2014/main" id="{B3925DF2-0A9C-41FD-A18C-9F2CA9E345E0}"/>
                </a:ext>
              </a:extLst>
            </p:cNvPr>
            <p:cNvSpPr/>
            <p:nvPr userDrawn="1"/>
          </p:nvSpPr>
          <p:spPr>
            <a:xfrm>
              <a:off x="8321422" y="7053492"/>
              <a:ext cx="894312" cy="11716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124" name="Rectangle 123">
              <a:extLst>
                <a:ext uri="{FF2B5EF4-FFF2-40B4-BE49-F238E27FC236}">
                  <a16:creationId xmlns:a16="http://schemas.microsoft.com/office/drawing/2014/main" id="{0DFA8AB7-4820-4A5F-85A4-1648035D08D7}"/>
                </a:ext>
              </a:extLst>
            </p:cNvPr>
            <p:cNvSpPr/>
            <p:nvPr userDrawn="1"/>
          </p:nvSpPr>
          <p:spPr>
            <a:xfrm>
              <a:off x="8321422" y="7053492"/>
              <a:ext cx="894312" cy="98184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5" name="Rectangle 124">
              <a:extLst>
                <a:ext uri="{FF2B5EF4-FFF2-40B4-BE49-F238E27FC236}">
                  <a16:creationId xmlns:a16="http://schemas.microsoft.com/office/drawing/2014/main" id="{30673F1B-75B9-41D7-9078-B2E99C9DF4F7}"/>
                </a:ext>
              </a:extLst>
            </p:cNvPr>
            <p:cNvSpPr/>
            <p:nvPr userDrawn="1"/>
          </p:nvSpPr>
          <p:spPr>
            <a:xfrm>
              <a:off x="8321423" y="7053492"/>
              <a:ext cx="894312" cy="7882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6" name="Rectangle 125">
              <a:extLst>
                <a:ext uri="{FF2B5EF4-FFF2-40B4-BE49-F238E27FC236}">
                  <a16:creationId xmlns:a16="http://schemas.microsoft.com/office/drawing/2014/main" id="{D73C989E-594D-48B8-9D95-61776CAF65FB}"/>
                </a:ext>
              </a:extLst>
            </p:cNvPr>
            <p:cNvSpPr/>
            <p:nvPr userDrawn="1"/>
          </p:nvSpPr>
          <p:spPr>
            <a:xfrm>
              <a:off x="9390454" y="7053492"/>
              <a:ext cx="894312" cy="174112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7" name="Rectangle 126">
              <a:extLst>
                <a:ext uri="{FF2B5EF4-FFF2-40B4-BE49-F238E27FC236}">
                  <a16:creationId xmlns:a16="http://schemas.microsoft.com/office/drawing/2014/main" id="{948C8203-408B-4B24-883E-262FE60B468C}"/>
                </a:ext>
              </a:extLst>
            </p:cNvPr>
            <p:cNvSpPr/>
            <p:nvPr userDrawn="1"/>
          </p:nvSpPr>
          <p:spPr>
            <a:xfrm>
              <a:off x="9390454" y="7053492"/>
              <a:ext cx="894312" cy="15513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8" name="Rectangle 127">
              <a:extLst>
                <a:ext uri="{FF2B5EF4-FFF2-40B4-BE49-F238E27FC236}">
                  <a16:creationId xmlns:a16="http://schemas.microsoft.com/office/drawing/2014/main" id="{D36038EE-5B8C-42E3-8907-7519077B9DDC}"/>
                </a:ext>
              </a:extLst>
            </p:cNvPr>
            <p:cNvSpPr/>
            <p:nvPr userDrawn="1"/>
          </p:nvSpPr>
          <p:spPr>
            <a:xfrm>
              <a:off x="9390454" y="7053492"/>
              <a:ext cx="894312" cy="136148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29" name="Rectangle 128">
              <a:extLst>
                <a:ext uri="{FF2B5EF4-FFF2-40B4-BE49-F238E27FC236}">
                  <a16:creationId xmlns:a16="http://schemas.microsoft.com/office/drawing/2014/main" id="{49CB1573-A741-477C-95C2-C3B892A1119D}"/>
                </a:ext>
              </a:extLst>
            </p:cNvPr>
            <p:cNvSpPr/>
            <p:nvPr userDrawn="1"/>
          </p:nvSpPr>
          <p:spPr>
            <a:xfrm>
              <a:off x="9390454" y="7053492"/>
              <a:ext cx="894312" cy="1171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0" name="Rectangle 129">
              <a:extLst>
                <a:ext uri="{FF2B5EF4-FFF2-40B4-BE49-F238E27FC236}">
                  <a16:creationId xmlns:a16="http://schemas.microsoft.com/office/drawing/2014/main" id="{9385E62F-0910-4ECC-B00D-2E4BAAAB6F4A}"/>
                </a:ext>
              </a:extLst>
            </p:cNvPr>
            <p:cNvSpPr/>
            <p:nvPr userDrawn="1"/>
          </p:nvSpPr>
          <p:spPr>
            <a:xfrm>
              <a:off x="9390454" y="7053492"/>
              <a:ext cx="894312" cy="98184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1" name="Rectangle 130">
              <a:extLst>
                <a:ext uri="{FF2B5EF4-FFF2-40B4-BE49-F238E27FC236}">
                  <a16:creationId xmlns:a16="http://schemas.microsoft.com/office/drawing/2014/main" id="{9DBE75CF-5121-4F9E-A13D-D1EE19C088B5}"/>
                </a:ext>
              </a:extLst>
            </p:cNvPr>
            <p:cNvSpPr/>
            <p:nvPr userDrawn="1"/>
          </p:nvSpPr>
          <p:spPr>
            <a:xfrm>
              <a:off x="9390455" y="7053492"/>
              <a:ext cx="894312" cy="7882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2" name="Rectangle 131">
              <a:extLst>
                <a:ext uri="{FF2B5EF4-FFF2-40B4-BE49-F238E27FC236}">
                  <a16:creationId xmlns:a16="http://schemas.microsoft.com/office/drawing/2014/main" id="{3F5B9435-B530-4BAF-87E9-98E3295E4E30}"/>
                </a:ext>
              </a:extLst>
            </p:cNvPr>
            <p:cNvSpPr/>
            <p:nvPr userDrawn="1"/>
          </p:nvSpPr>
          <p:spPr>
            <a:xfrm>
              <a:off x="10459487" y="7053492"/>
              <a:ext cx="894312" cy="17411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3" name="Rectangle 132">
              <a:extLst>
                <a:ext uri="{FF2B5EF4-FFF2-40B4-BE49-F238E27FC236}">
                  <a16:creationId xmlns:a16="http://schemas.microsoft.com/office/drawing/2014/main" id="{D4D6653C-02EA-4B84-ADDB-BC5AF9ECBDCA}"/>
                </a:ext>
              </a:extLst>
            </p:cNvPr>
            <p:cNvSpPr/>
            <p:nvPr userDrawn="1"/>
          </p:nvSpPr>
          <p:spPr>
            <a:xfrm>
              <a:off x="10459487" y="7053492"/>
              <a:ext cx="894312" cy="15513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4" name="Rectangle 133">
              <a:extLst>
                <a:ext uri="{FF2B5EF4-FFF2-40B4-BE49-F238E27FC236}">
                  <a16:creationId xmlns:a16="http://schemas.microsoft.com/office/drawing/2014/main" id="{1FDFB7AF-9E25-4EAA-AA06-A5DB865407F0}"/>
                </a:ext>
              </a:extLst>
            </p:cNvPr>
            <p:cNvSpPr/>
            <p:nvPr userDrawn="1"/>
          </p:nvSpPr>
          <p:spPr>
            <a:xfrm>
              <a:off x="10459487" y="7053492"/>
              <a:ext cx="894312" cy="13614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5" name="Rectangle 134">
              <a:extLst>
                <a:ext uri="{FF2B5EF4-FFF2-40B4-BE49-F238E27FC236}">
                  <a16:creationId xmlns:a16="http://schemas.microsoft.com/office/drawing/2014/main" id="{D3CFA358-2874-4FFA-AABA-CD53780ED24B}"/>
                </a:ext>
              </a:extLst>
            </p:cNvPr>
            <p:cNvSpPr/>
            <p:nvPr userDrawn="1"/>
          </p:nvSpPr>
          <p:spPr>
            <a:xfrm>
              <a:off x="10459487" y="7053492"/>
              <a:ext cx="894312" cy="11716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6" name="Rectangle 135">
              <a:extLst>
                <a:ext uri="{FF2B5EF4-FFF2-40B4-BE49-F238E27FC236}">
                  <a16:creationId xmlns:a16="http://schemas.microsoft.com/office/drawing/2014/main" id="{DB887FEC-A0B4-4A9D-A837-801B65028BD5}"/>
                </a:ext>
              </a:extLst>
            </p:cNvPr>
            <p:cNvSpPr/>
            <p:nvPr userDrawn="1"/>
          </p:nvSpPr>
          <p:spPr>
            <a:xfrm>
              <a:off x="10459487" y="7053492"/>
              <a:ext cx="894312" cy="98184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7" name="Rectangle 136">
              <a:extLst>
                <a:ext uri="{FF2B5EF4-FFF2-40B4-BE49-F238E27FC236}">
                  <a16:creationId xmlns:a16="http://schemas.microsoft.com/office/drawing/2014/main" id="{CF5F0AC2-8EA6-4596-B8E1-8A4FE852FD89}"/>
                </a:ext>
              </a:extLst>
            </p:cNvPr>
            <p:cNvSpPr/>
            <p:nvPr userDrawn="1"/>
          </p:nvSpPr>
          <p:spPr>
            <a:xfrm>
              <a:off x="10459488" y="7053492"/>
              <a:ext cx="894312" cy="7882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grpSp>
    </p:spTree>
    <p:extLst>
      <p:ext uri="{BB962C8B-B14F-4D97-AF65-F5344CB8AC3E}">
        <p14:creationId xmlns:p14="http://schemas.microsoft.com/office/powerpoint/2010/main" val="393516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146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signed by PresentationGo">
    <p:bg>
      <p:bgPr>
        <a:gradFill>
          <a:gsLst>
            <a:gs pos="0">
              <a:srgbClr val="323A45"/>
            </a:gs>
            <a:gs pos="35000">
              <a:srgbClr val="323A45"/>
            </a:gs>
            <a:gs pos="100000">
              <a:srgbClr val="1C2026"/>
            </a:gs>
          </a:gsLst>
          <a:path path="circle">
            <a:fillToRect l="50000" t="-80000" r="50000" b="180000"/>
          </a:path>
        </a:gradFill>
        <a:effectLst/>
      </p:bgPr>
    </p:bg>
    <p:spTree>
      <p:nvGrpSpPr>
        <p:cNvPr id="1" name=""/>
        <p:cNvGrpSpPr/>
        <p:nvPr/>
      </p:nvGrpSpPr>
      <p:grpSpPr>
        <a:xfrm>
          <a:off x="0" y="0"/>
          <a:ext cx="0" cy="0"/>
          <a:chOff x="0" y="0"/>
          <a:chExt cx="0" cy="0"/>
        </a:xfrm>
      </p:grpSpPr>
      <p:sp>
        <p:nvSpPr>
          <p:cNvPr id="5" name="Rectangle 4"/>
          <p:cNvSpPr/>
          <p:nvPr userDrawn="1"/>
        </p:nvSpPr>
        <p:spPr>
          <a:xfrm>
            <a:off x="0" y="3152956"/>
            <a:ext cx="12192000" cy="552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www</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800" b="0" i="0" u="none" strike="noStrike" kern="1200" cap="none" spc="0" normalizeH="0" baseline="0" noProof="0">
                <a:ln>
                  <a:noFill/>
                </a:ln>
                <a:solidFill>
                  <a:srgbClr val="A5CD00"/>
                </a:solidFill>
                <a:effectLst/>
                <a:uLnTx/>
                <a:uFillTx/>
                <a:latin typeface="+mn-lt"/>
                <a:ea typeface="+mn-ea"/>
                <a:cs typeface="+mn-cs"/>
              </a:rPr>
              <a:t>PresentationGO</a:t>
            </a:r>
            <a:r>
              <a:rPr kumimoji="0" lang="en-US" sz="2000" b="0" i="0" u="none" strike="noStrike" kern="1200" cap="none" spc="0" normalizeH="0" baseline="0" noProof="0">
                <a:ln>
                  <a:noFill/>
                </a:ln>
                <a:solidFill>
                  <a:schemeClr val="bg1">
                    <a:lumMod val="50000"/>
                  </a:schemeClr>
                </a:solidFill>
                <a:effectLst/>
                <a:uLnTx/>
                <a:uFillTx/>
                <a:latin typeface="+mn-lt"/>
                <a:ea typeface="+mn-ea"/>
                <a:cs typeface="+mn-cs"/>
              </a:rPr>
              <a:t>.</a:t>
            </a:r>
            <a:r>
              <a:rPr kumimoji="0" lang="en-US" sz="2000" b="0" i="0" u="none" strike="noStrike" kern="1200" cap="none" spc="0" normalizeH="0" baseline="0" noProof="0" dirty="0">
                <a:ln>
                  <a:noFill/>
                </a:ln>
                <a:solidFill>
                  <a:schemeClr val="bg1">
                    <a:lumMod val="50000"/>
                  </a:schemeClr>
                </a:solidFill>
                <a:effectLst/>
                <a:uLnTx/>
                <a:uFillTx/>
                <a:latin typeface="+mn-lt"/>
                <a:ea typeface="+mn-ea"/>
                <a:cs typeface="+mn-cs"/>
              </a:rPr>
              <a:t>com</a:t>
            </a:r>
            <a:endParaRPr kumimoji="0" lang="en-US" sz="2800" b="0" i="0" u="none" strike="noStrike" kern="1200" cap="none" spc="0" normalizeH="0" baseline="0" noProof="0" dirty="0">
              <a:ln>
                <a:noFill/>
              </a:ln>
              <a:solidFill>
                <a:schemeClr val="bg1">
                  <a:lumMod val="50000"/>
                </a:schemeClr>
              </a:solidFill>
              <a:effectLst/>
              <a:uLnTx/>
              <a:uFillTx/>
              <a:latin typeface="+mn-lt"/>
              <a:ea typeface="+mn-ea"/>
              <a:cs typeface="+mn-cs"/>
            </a:endParaRPr>
          </a:p>
        </p:txBody>
      </p:sp>
      <p:sp>
        <p:nvSpPr>
          <p:cNvPr id="6" name="Rectangle 5">
            <a:hlinkClick r:id="rId2"/>
          </p:cNvPr>
          <p:cNvSpPr/>
          <p:nvPr userDrawn="1"/>
        </p:nvSpPr>
        <p:spPr>
          <a:xfrm>
            <a:off x="2731912" y="3071723"/>
            <a:ext cx="6728177" cy="714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p:cNvSpPr txBox="1"/>
          <p:nvPr userDrawn="1"/>
        </p:nvSpPr>
        <p:spPr>
          <a:xfrm>
            <a:off x="4123473" y="5982900"/>
            <a:ext cx="3945053" cy="646331"/>
          </a:xfrm>
          <a:prstGeom prst="rect">
            <a:avLst/>
          </a:prstGeom>
          <a:noFill/>
        </p:spPr>
        <p:txBody>
          <a:bodyPr wrap="square" rtlCol="0" anchor="ctr">
            <a:spAutoFit/>
          </a:bodyPr>
          <a:lstStyle/>
          <a:p>
            <a:pPr algn="ctr"/>
            <a:r>
              <a:rPr lang="en-US" sz="1800" dirty="0">
                <a:solidFill>
                  <a:srgbClr val="A5CD00"/>
                </a:solidFill>
              </a:rPr>
              <a:t>T</a:t>
            </a:r>
            <a:r>
              <a:rPr lang="en-US" sz="1800" baseline="0" dirty="0">
                <a:solidFill>
                  <a:srgbClr val="A5CD00"/>
                </a:solidFill>
              </a:rPr>
              <a:t>he free PowerPoint and Google Slides template library</a:t>
            </a:r>
            <a:endParaRPr lang="en-US" sz="1800" dirty="0">
              <a:solidFill>
                <a:srgbClr val="A5CD00"/>
              </a:solidFill>
            </a:endParaRPr>
          </a:p>
        </p:txBody>
      </p:sp>
      <p:grpSp>
        <p:nvGrpSpPr>
          <p:cNvPr id="8" name="Group 7"/>
          <p:cNvGrpSpPr/>
          <p:nvPr userDrawn="1"/>
        </p:nvGrpSpPr>
        <p:grpSpPr>
          <a:xfrm>
            <a:off x="4983933" y="2633133"/>
            <a:ext cx="2224135" cy="369332"/>
            <a:chOff x="3459936" y="2633133"/>
            <a:chExt cx="2224135" cy="369332"/>
          </a:xfrm>
        </p:grpSpPr>
        <p:sp>
          <p:nvSpPr>
            <p:cNvPr id="9" name="TextBox 8"/>
            <p:cNvSpPr txBox="1"/>
            <p:nvPr userDrawn="1"/>
          </p:nvSpPr>
          <p:spPr>
            <a:xfrm>
              <a:off x="3459936" y="2633133"/>
              <a:ext cx="2224135" cy="369332"/>
            </a:xfrm>
            <a:prstGeom prst="rect">
              <a:avLst/>
            </a:prstGeom>
            <a:noFill/>
          </p:spPr>
          <p:txBody>
            <a:bodyPr wrap="none" rtlCol="0" anchor="ctr">
              <a:spAutoFit/>
            </a:bodyPr>
            <a:lstStyle/>
            <a:p>
              <a:pPr algn="ctr"/>
              <a:r>
                <a:rPr lang="en-US">
                  <a:solidFill>
                    <a:schemeClr val="bg1"/>
                  </a:solidFill>
                  <a:effectLst/>
                </a:rPr>
                <a:t>Designed</a:t>
              </a:r>
              <a:r>
                <a:rPr lang="en-US" baseline="0">
                  <a:solidFill>
                    <a:schemeClr val="bg1"/>
                  </a:solidFill>
                  <a:effectLst/>
                </a:rPr>
                <a:t> with         by</a:t>
              </a:r>
              <a:endParaRPr lang="en-US" dirty="0">
                <a:solidFill>
                  <a:schemeClr val="bg1"/>
                </a:solidFill>
                <a:effectLst/>
              </a:endParaRPr>
            </a:p>
          </p:txBody>
        </p:sp>
        <p:sp>
          <p:nvSpPr>
            <p:cNvPr id="10" name="Freeform 290"/>
            <p:cNvSpPr/>
            <p:nvPr userDrawn="1"/>
          </p:nvSpPr>
          <p:spPr>
            <a:xfrm>
              <a:off x="4977441" y="2705803"/>
              <a:ext cx="261456" cy="223991"/>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D90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15391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hyperlink" Target="http://www.presentationgo.com/" TargetMode="Externa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2">
                <a:lumMod val="25000"/>
              </a:schemeClr>
            </a:gs>
            <a:gs pos="100000">
              <a:schemeClr val="accent6">
                <a:lumMod val="50000"/>
              </a:schemeClr>
            </a:gs>
          </a:gsLst>
          <a:lin ang="0" scaled="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6C7F94-AC2B-4ABA-8168-9102B651E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99E8B4-649E-4A8B-B6EE-CC6C44EF5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34133B5-720F-4407-9AAB-3B5E07088D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lumMod val="75000"/>
                  </a:schemeClr>
                </a:solidFill>
              </a:defRPr>
            </a:lvl1pPr>
          </a:lstStyle>
          <a:p>
            <a:r>
              <a:rPr lang="en-US"/>
              <a:t>Date</a:t>
            </a:r>
          </a:p>
        </p:txBody>
      </p:sp>
      <p:sp>
        <p:nvSpPr>
          <p:cNvPr id="5" name="Footer Placeholder 4">
            <a:extLst>
              <a:ext uri="{FF2B5EF4-FFF2-40B4-BE49-F238E27FC236}">
                <a16:creationId xmlns:a16="http://schemas.microsoft.com/office/drawing/2014/main" id="{2091AE36-FE6A-4E21-B178-40F00D0FF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lumMod val="75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id="{A6154408-120E-4EFA-AC50-C50B6469D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lumMod val="75000"/>
                  </a:schemeClr>
                </a:solidFill>
              </a:defRPr>
            </a:lvl1pPr>
          </a:lstStyle>
          <a:p>
            <a:fld id="{672B7600-67E3-4D97-B453-880E2742B982}" type="slidenum">
              <a:rPr lang="en-US" smtClean="0"/>
              <a:pPr/>
              <a:t>‹#›</a:t>
            </a:fld>
            <a:endParaRPr lang="en-US"/>
          </a:p>
        </p:txBody>
      </p:sp>
      <p:sp>
        <p:nvSpPr>
          <p:cNvPr id="7" name="Rectangle 6">
            <a:extLst>
              <a:ext uri="{FF2B5EF4-FFF2-40B4-BE49-F238E27FC236}">
                <a16:creationId xmlns:a16="http://schemas.microsoft.com/office/drawing/2014/main" id="{9793780E-9A94-4D66-9FC2-734AC5AEF5F1}"/>
              </a:ext>
            </a:extLst>
          </p:cNvPr>
          <p:cNvSpPr/>
          <p:nvPr userDrawn="1"/>
        </p:nvSpPr>
        <p:spPr>
          <a:xfrm>
            <a:off x="-12701" y="7007226"/>
            <a:ext cx="1661032" cy="261610"/>
          </a:xfrm>
          <a:prstGeom prst="rect">
            <a:avLst/>
          </a:prstGeom>
        </p:spPr>
        <p:txBody>
          <a:bodyPr wrap="none">
            <a:spAutoFit/>
          </a:bodyPr>
          <a:lstStyle/>
          <a:p>
            <a:r>
              <a:rPr lang="en-US" sz="1100" b="0" i="0" dirty="0">
                <a:solidFill>
                  <a:schemeClr val="accent1"/>
                </a:solidFill>
                <a:effectLst/>
                <a:latin typeface="Open Sans" panose="020B0606030504020204" pitchFamily="34" charset="0"/>
              </a:rPr>
              <a:t>© </a:t>
            </a:r>
            <a:r>
              <a:rPr lang="en-US" sz="1100" b="0" i="0" u="none" strike="noStrike" dirty="0">
                <a:solidFill>
                  <a:schemeClr val="accent1"/>
                </a:solidFill>
                <a:effectLst/>
                <a:latin typeface="Open Sans" panose="020B0606030504020204" pitchFamily="34" charset="0"/>
                <a:hlinkClick r:id="rId10" tooltip="PresentationGo!">
                  <a:extLst>
                    <a:ext uri="{A12FA001-AC4F-418D-AE19-62706E023703}">
                      <ahyp:hlinkClr xmlns:ahyp="http://schemas.microsoft.com/office/drawing/2018/hyperlinkcolor" val="tx"/>
                    </a:ext>
                  </a:extLst>
                </a:hlinkClick>
              </a:rPr>
              <a:t>presentationgo.com</a:t>
            </a:r>
            <a:endParaRPr lang="en-US" sz="1100" dirty="0">
              <a:solidFill>
                <a:schemeClr val="accent1"/>
              </a:solidFill>
              <a:latin typeface="Calibri" panose="020F0502020204030204" pitchFamily="34" charset="0"/>
            </a:endParaRPr>
          </a:p>
        </p:txBody>
      </p:sp>
      <p:grpSp>
        <p:nvGrpSpPr>
          <p:cNvPr id="8" name="Group 7">
            <a:extLst>
              <a:ext uri="{FF2B5EF4-FFF2-40B4-BE49-F238E27FC236}">
                <a16:creationId xmlns:a16="http://schemas.microsoft.com/office/drawing/2014/main" id="{7432F9B4-C534-44E7-8E53-6B3CF87C8383}"/>
              </a:ext>
            </a:extLst>
          </p:cNvPr>
          <p:cNvGrpSpPr/>
          <p:nvPr userDrawn="1"/>
        </p:nvGrpSpPr>
        <p:grpSpPr>
          <a:xfrm>
            <a:off x="-1654908" y="-16654"/>
            <a:ext cx="1569183" cy="612144"/>
            <a:chOff x="-2096383" y="21447"/>
            <a:chExt cx="1569183" cy="612144"/>
          </a:xfrm>
        </p:grpSpPr>
        <p:sp>
          <p:nvSpPr>
            <p:cNvPr id="9" name="TextBox 8">
              <a:extLst>
                <a:ext uri="{FF2B5EF4-FFF2-40B4-BE49-F238E27FC236}">
                  <a16:creationId xmlns:a16="http://schemas.microsoft.com/office/drawing/2014/main" id="{86BD643E-9383-4DCE-97E0-18B6179C2E33}"/>
                </a:ext>
              </a:extLst>
            </p:cNvPr>
            <p:cNvSpPr txBox="1"/>
            <p:nvPr userDrawn="1"/>
          </p:nvSpPr>
          <p:spPr>
            <a:xfrm>
              <a:off x="-2096383" y="21447"/>
              <a:ext cx="365806"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By:</a:t>
              </a:r>
            </a:p>
          </p:txBody>
        </p:sp>
        <p:sp>
          <p:nvSpPr>
            <p:cNvPr id="10" name="TextBox 9">
              <a:extLst>
                <a:ext uri="{FF2B5EF4-FFF2-40B4-BE49-F238E27FC236}">
                  <a16:creationId xmlns:a16="http://schemas.microsoft.com/office/drawing/2014/main" id="{3C47BF03-421F-44AE-8D61-516BA442BCFD}"/>
                </a:ext>
              </a:extLst>
            </p:cNvPr>
            <p:cNvSpPr txBox="1"/>
            <p:nvPr userDrawn="1"/>
          </p:nvSpPr>
          <p:spPr>
            <a:xfrm>
              <a:off x="-1002010" y="387370"/>
              <a:ext cx="474810" cy="246221"/>
            </a:xfrm>
            <a:prstGeom prst="rect">
              <a:avLst/>
            </a:prstGeom>
            <a:noFill/>
          </p:spPr>
          <p:txBody>
            <a:bodyPr wrap="none" rtlCol="0">
              <a:spAutoFit/>
            </a:bodyPr>
            <a:lstStyle/>
            <a:p>
              <a:r>
                <a:rPr lang="en-US" sz="1000" dirty="0">
                  <a:latin typeface="Open Sans" panose="020B0606030504020204" pitchFamily="34" charset="0"/>
                  <a:ea typeface="Open Sans" panose="020B0606030504020204" pitchFamily="34" charset="0"/>
                  <a:cs typeface="Open Sans" panose="020B0606030504020204" pitchFamily="34" charset="0"/>
                </a:rPr>
                <a:t>.com</a:t>
              </a:r>
            </a:p>
          </p:txBody>
        </p:sp>
        <p:pic>
          <p:nvPicPr>
            <p:cNvPr id="11" name="Picture 10">
              <a:extLst>
                <a:ext uri="{FF2B5EF4-FFF2-40B4-BE49-F238E27FC236}">
                  <a16:creationId xmlns:a16="http://schemas.microsoft.com/office/drawing/2014/main" id="{A25AF704-0297-4965-ABDA-DCACCBDEC43E}"/>
                </a:ext>
              </a:extLst>
            </p:cNvPr>
            <p:cNvPicPr>
              <a:picLocks noChangeAspect="1"/>
            </p:cNvPicPr>
            <p:nvPr userDrawn="1"/>
          </p:nvPicPr>
          <p:blipFill>
            <a:blip r:embed="rId11"/>
            <a:stretch>
              <a:fillRect/>
            </a:stretch>
          </p:blipFill>
          <p:spPr>
            <a:xfrm>
              <a:off x="-2018604" y="234547"/>
              <a:ext cx="1405251" cy="185944"/>
            </a:xfrm>
            <a:prstGeom prst="rect">
              <a:avLst/>
            </a:prstGeom>
          </p:spPr>
        </p:pic>
      </p:grpSp>
    </p:spTree>
    <p:extLst>
      <p:ext uri="{BB962C8B-B14F-4D97-AF65-F5344CB8AC3E}">
        <p14:creationId xmlns:p14="http://schemas.microsoft.com/office/powerpoint/2010/main" val="226302769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77" r:id="rId8"/>
  </p:sldLayoutIdLst>
  <p:hf hdr="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23A4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spTree>
    <p:extLst>
      <p:ext uri="{BB962C8B-B14F-4D97-AF65-F5344CB8AC3E}">
        <p14:creationId xmlns:p14="http://schemas.microsoft.com/office/powerpoint/2010/main" val="2005616584"/>
      </p:ext>
    </p:extLst>
  </p:cSld>
  <p:clrMap bg1="lt1" tx1="dk1" bg2="lt2" tx2="dk2" accent1="accent1" accent2="accent2" accent3="accent3" accent4="accent4" accent5="accent5" accent6="accent6" hlink="hlink" folHlink="folHlink"/>
  <p:sldLayoutIdLst>
    <p:sldLayoutId id="2147483669"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6478-0438-4D0D-A7E9-EF6F93B41DA5}"/>
              </a:ext>
            </a:extLst>
          </p:cNvPr>
          <p:cNvSpPr>
            <a:spLocks noGrp="1"/>
          </p:cNvSpPr>
          <p:nvPr>
            <p:ph type="ctrTitle"/>
          </p:nvPr>
        </p:nvSpPr>
        <p:spPr>
          <a:xfrm>
            <a:off x="334755" y="5232033"/>
            <a:ext cx="5473390" cy="1537680"/>
          </a:xfrm>
        </p:spPr>
        <p:txBody>
          <a:bodyPr>
            <a:normAutofit/>
          </a:bodyPr>
          <a:lstStyle/>
          <a:p>
            <a:r>
              <a:rPr lang="en-US" sz="1200" dirty="0"/>
              <a:t>Ryan Coon</a:t>
            </a:r>
            <a:br>
              <a:rPr lang="en-US" sz="1200" dirty="0"/>
            </a:br>
            <a:r>
              <a:rPr lang="en-US" sz="1200" dirty="0"/>
              <a:t>UNV-507</a:t>
            </a:r>
            <a:br>
              <a:rPr lang="en-US" sz="1200" dirty="0"/>
            </a:br>
            <a:r>
              <a:rPr lang="en-US" sz="1200" dirty="0"/>
              <a:t>Professor Tina </a:t>
            </a:r>
            <a:r>
              <a:rPr lang="en-US" sz="1200" dirty="0" err="1"/>
              <a:t>Salata</a:t>
            </a:r>
            <a:br>
              <a:rPr lang="en-US" sz="1200" dirty="0"/>
            </a:br>
            <a:r>
              <a:rPr lang="en-US" sz="1200" dirty="0"/>
              <a:t>July 17, 2024</a:t>
            </a:r>
          </a:p>
        </p:txBody>
      </p:sp>
      <p:sp>
        <p:nvSpPr>
          <p:cNvPr id="4" name="Title 1">
            <a:extLst>
              <a:ext uri="{FF2B5EF4-FFF2-40B4-BE49-F238E27FC236}">
                <a16:creationId xmlns:a16="http://schemas.microsoft.com/office/drawing/2014/main" id="{70824F3E-4806-432C-F862-DB5FB12F79F6}"/>
              </a:ext>
            </a:extLst>
          </p:cNvPr>
          <p:cNvSpPr txBox="1">
            <a:spLocks/>
          </p:cNvSpPr>
          <p:nvPr/>
        </p:nvSpPr>
        <p:spPr>
          <a:xfrm>
            <a:off x="334755" y="3429000"/>
            <a:ext cx="5473390" cy="1537680"/>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r>
              <a:rPr lang="en-US" dirty="0"/>
              <a:t>Entry Level Cybersecurity Analyst</a:t>
            </a:r>
          </a:p>
        </p:txBody>
      </p:sp>
    </p:spTree>
    <p:extLst>
      <p:ext uri="{BB962C8B-B14F-4D97-AF65-F5344CB8AC3E}">
        <p14:creationId xmlns:p14="http://schemas.microsoft.com/office/powerpoint/2010/main" val="417488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Professional Organizations</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p:txBody>
          <a:bodyPr/>
          <a:lstStyle/>
          <a:p>
            <a:r>
              <a:rPr lang="en-US" noProof="1"/>
              <a:t>Lockheed Martin</a:t>
            </a:r>
          </a:p>
          <a:p>
            <a:r>
              <a:rPr lang="en-US" noProof="1"/>
              <a:t>Hewlett-Packard</a:t>
            </a:r>
          </a:p>
          <a:p>
            <a:r>
              <a:rPr lang="en-US" noProof="1"/>
              <a:t>Koch Industries</a:t>
            </a:r>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12"/>
          </p:nvPr>
        </p:nvSpPr>
        <p:spPr/>
        <p:txBody>
          <a:bodyPr/>
          <a:lstStyle/>
          <a:p>
            <a:fld id="{672B7600-67E3-4D97-B453-880E2742B982}" type="slidenum">
              <a:rPr lang="en-US" smtClean="0"/>
              <a:t>2</a:t>
            </a:fld>
            <a:endParaRPr lang="en-US"/>
          </a:p>
        </p:txBody>
      </p:sp>
    </p:spTree>
    <p:extLst>
      <p:ext uri="{BB962C8B-B14F-4D97-AF65-F5344CB8AC3E}">
        <p14:creationId xmlns:p14="http://schemas.microsoft.com/office/powerpoint/2010/main" val="233149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Volunteer Opportunities</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p:txBody>
          <a:bodyPr/>
          <a:lstStyle/>
          <a:p>
            <a:pPr marL="0" indent="0">
              <a:buNone/>
            </a:pPr>
            <a:r>
              <a:rPr lang="en-US" noProof="1"/>
              <a:t>Texas Volunteer Incident Response Team’</a:t>
            </a:r>
          </a:p>
          <a:p>
            <a:pPr marL="0" indent="0">
              <a:buNone/>
            </a:pPr>
            <a:r>
              <a:rPr lang="en-US" dirty="0"/>
              <a:t>VIRT volunteers serve under the Texas Department of Information Resources (DIR)’s direction and have the opportunity to use their cybersecurity expertise to support Texas entities throughout the state.</a:t>
            </a:r>
            <a:endParaRPr lang="en-US" noProof="1"/>
          </a:p>
        </p:txBody>
      </p:sp>
      <p:sp>
        <p:nvSpPr>
          <p:cNvPr id="2" name="Date Placeholder 1">
            <a:extLst>
              <a:ext uri="{FF2B5EF4-FFF2-40B4-BE49-F238E27FC236}">
                <a16:creationId xmlns:a16="http://schemas.microsoft.com/office/drawing/2014/main" id="{72B2E0B8-7E8C-4D5B-8720-7D6DF5745A86}"/>
              </a:ext>
            </a:extLst>
          </p:cNvPr>
          <p:cNvSpPr>
            <a:spLocks noGrp="1"/>
          </p:cNvSpPr>
          <p:nvPr>
            <p:ph type="dt" sz="half" idx="10"/>
          </p:nvPr>
        </p:nvSpPr>
        <p:spPr/>
        <p:txBody>
          <a:bodyPr/>
          <a:lstStyle/>
          <a:p>
            <a:r>
              <a:rPr lang="en-US"/>
              <a:t>Date</a:t>
            </a:r>
          </a:p>
        </p:txBody>
      </p:sp>
      <p:sp>
        <p:nvSpPr>
          <p:cNvPr id="3" name="Footer Placeholder 2">
            <a:extLst>
              <a:ext uri="{FF2B5EF4-FFF2-40B4-BE49-F238E27FC236}">
                <a16:creationId xmlns:a16="http://schemas.microsoft.com/office/drawing/2014/main" id="{E508D2D0-7ED2-46AF-8889-FC3188626EE6}"/>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492738-5ABF-4B0E-8DE3-867BE4D42FC5}"/>
              </a:ext>
            </a:extLst>
          </p:cNvPr>
          <p:cNvSpPr>
            <a:spLocks noGrp="1"/>
          </p:cNvSpPr>
          <p:nvPr>
            <p:ph type="sldNum" sz="quarter" idx="12"/>
          </p:nvPr>
        </p:nvSpPr>
        <p:spPr/>
        <p:txBody>
          <a:bodyPr/>
          <a:lstStyle/>
          <a:p>
            <a:fld id="{672B7600-67E3-4D97-B453-880E2742B982}" type="slidenum">
              <a:rPr lang="en-US" smtClean="0"/>
              <a:t>3</a:t>
            </a:fld>
            <a:endParaRPr lang="en-US"/>
          </a:p>
        </p:txBody>
      </p:sp>
    </p:spTree>
    <p:extLst>
      <p:ext uri="{BB962C8B-B14F-4D97-AF65-F5344CB8AC3E}">
        <p14:creationId xmlns:p14="http://schemas.microsoft.com/office/powerpoint/2010/main" val="125722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Program of Study Requirements</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12"/>
          </p:nvPr>
        </p:nvSpPr>
        <p:spPr/>
        <p:txBody>
          <a:bodyPr/>
          <a:lstStyle/>
          <a:p>
            <a:fld id="{672B7600-67E3-4D97-B453-880E2742B982}" type="slidenum">
              <a:rPr lang="en-US" smtClean="0"/>
              <a:t>4</a:t>
            </a:fld>
            <a:endParaRPr lang="en-US"/>
          </a:p>
        </p:txBody>
      </p:sp>
    </p:spTree>
    <p:extLst>
      <p:ext uri="{BB962C8B-B14F-4D97-AF65-F5344CB8AC3E}">
        <p14:creationId xmlns:p14="http://schemas.microsoft.com/office/powerpoint/2010/main" val="4245608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Job Description for my Dream Job</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2" name="Date Placeholder 1">
            <a:extLst>
              <a:ext uri="{FF2B5EF4-FFF2-40B4-BE49-F238E27FC236}">
                <a16:creationId xmlns:a16="http://schemas.microsoft.com/office/drawing/2014/main" id="{72B2E0B8-7E8C-4D5B-8720-7D6DF5745A86}"/>
              </a:ext>
            </a:extLst>
          </p:cNvPr>
          <p:cNvSpPr>
            <a:spLocks noGrp="1"/>
          </p:cNvSpPr>
          <p:nvPr>
            <p:ph type="dt" sz="half" idx="10"/>
          </p:nvPr>
        </p:nvSpPr>
        <p:spPr/>
        <p:txBody>
          <a:bodyPr/>
          <a:lstStyle/>
          <a:p>
            <a:r>
              <a:rPr lang="en-US"/>
              <a:t>Date</a:t>
            </a:r>
          </a:p>
        </p:txBody>
      </p:sp>
      <p:sp>
        <p:nvSpPr>
          <p:cNvPr id="3" name="Footer Placeholder 2">
            <a:extLst>
              <a:ext uri="{FF2B5EF4-FFF2-40B4-BE49-F238E27FC236}">
                <a16:creationId xmlns:a16="http://schemas.microsoft.com/office/drawing/2014/main" id="{E508D2D0-7ED2-46AF-8889-FC3188626EE6}"/>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492738-5ABF-4B0E-8DE3-867BE4D42FC5}"/>
              </a:ext>
            </a:extLst>
          </p:cNvPr>
          <p:cNvSpPr>
            <a:spLocks noGrp="1"/>
          </p:cNvSpPr>
          <p:nvPr>
            <p:ph type="sldNum" sz="quarter" idx="12"/>
          </p:nvPr>
        </p:nvSpPr>
        <p:spPr/>
        <p:txBody>
          <a:bodyPr/>
          <a:lstStyle/>
          <a:p>
            <a:fld id="{672B7600-67E3-4D97-B453-880E2742B982}" type="slidenum">
              <a:rPr lang="en-US" smtClean="0"/>
              <a:t>5</a:t>
            </a:fld>
            <a:endParaRPr lang="en-US"/>
          </a:p>
        </p:txBody>
      </p:sp>
    </p:spTree>
    <p:extLst>
      <p:ext uri="{BB962C8B-B14F-4D97-AF65-F5344CB8AC3E}">
        <p14:creationId xmlns:p14="http://schemas.microsoft.com/office/powerpoint/2010/main" val="2021063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Comparison to Program of Study</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12"/>
          </p:nvPr>
        </p:nvSpPr>
        <p:spPr/>
        <p:txBody>
          <a:bodyPr/>
          <a:lstStyle/>
          <a:p>
            <a:fld id="{672B7600-67E3-4D97-B453-880E2742B982}" type="slidenum">
              <a:rPr lang="en-US" smtClean="0"/>
              <a:t>6</a:t>
            </a:fld>
            <a:endParaRPr lang="en-US"/>
          </a:p>
        </p:txBody>
      </p:sp>
    </p:spTree>
    <p:extLst>
      <p:ext uri="{BB962C8B-B14F-4D97-AF65-F5344CB8AC3E}">
        <p14:creationId xmlns:p14="http://schemas.microsoft.com/office/powerpoint/2010/main" val="610934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Skills</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2" name="Date Placeholder 1">
            <a:extLst>
              <a:ext uri="{FF2B5EF4-FFF2-40B4-BE49-F238E27FC236}">
                <a16:creationId xmlns:a16="http://schemas.microsoft.com/office/drawing/2014/main" id="{72B2E0B8-7E8C-4D5B-8720-7D6DF5745A86}"/>
              </a:ext>
            </a:extLst>
          </p:cNvPr>
          <p:cNvSpPr>
            <a:spLocks noGrp="1"/>
          </p:cNvSpPr>
          <p:nvPr>
            <p:ph type="dt" sz="half" idx="10"/>
          </p:nvPr>
        </p:nvSpPr>
        <p:spPr/>
        <p:txBody>
          <a:bodyPr/>
          <a:lstStyle/>
          <a:p>
            <a:r>
              <a:rPr lang="en-US"/>
              <a:t>Date</a:t>
            </a:r>
          </a:p>
        </p:txBody>
      </p:sp>
      <p:sp>
        <p:nvSpPr>
          <p:cNvPr id="3" name="Footer Placeholder 2">
            <a:extLst>
              <a:ext uri="{FF2B5EF4-FFF2-40B4-BE49-F238E27FC236}">
                <a16:creationId xmlns:a16="http://schemas.microsoft.com/office/drawing/2014/main" id="{E508D2D0-7ED2-46AF-8889-FC3188626EE6}"/>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id="{7E492738-5ABF-4B0E-8DE3-867BE4D42FC5}"/>
              </a:ext>
            </a:extLst>
          </p:cNvPr>
          <p:cNvSpPr>
            <a:spLocks noGrp="1"/>
          </p:cNvSpPr>
          <p:nvPr>
            <p:ph type="sldNum" sz="quarter" idx="12"/>
          </p:nvPr>
        </p:nvSpPr>
        <p:spPr/>
        <p:txBody>
          <a:bodyPr/>
          <a:lstStyle/>
          <a:p>
            <a:fld id="{672B7600-67E3-4D97-B453-880E2742B982}" type="slidenum">
              <a:rPr lang="en-US" smtClean="0"/>
              <a:t>7</a:t>
            </a:fld>
            <a:endParaRPr lang="en-US"/>
          </a:p>
        </p:txBody>
      </p:sp>
    </p:spTree>
    <p:extLst>
      <p:ext uri="{BB962C8B-B14F-4D97-AF65-F5344CB8AC3E}">
        <p14:creationId xmlns:p14="http://schemas.microsoft.com/office/powerpoint/2010/main" val="2691511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dirty="0"/>
              <a:t>Networking/Mentoring</a:t>
            </a:r>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p:txBody>
          <a:bodyPr/>
          <a:lstStyle/>
          <a:p>
            <a:r>
              <a:rPr lang="en-US" noProof="1"/>
              <a:t>Lorem ipsum dolor sit amet, tollit epicuri est ex, exerci accumsan singulis ei mel. Non blandit massa enim nec dui nunc mattis enim. Fermentum et sollicitudin ac orci phasellus egestas tellus.</a:t>
            </a:r>
          </a:p>
          <a:p>
            <a:r>
              <a:rPr lang="en-US" noProof="1"/>
              <a:t>Duis aute irure dolor in reprehenderit in voluptate velit esse cillum dolore eu fugiat nulla pariatur. Excepteur sint occaecat cupidatat non proident, sunt in culpa qui officia deserunt mollit anim id est laborum.</a:t>
            </a:r>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12"/>
          </p:nvPr>
        </p:nvSpPr>
        <p:spPr/>
        <p:txBody>
          <a:bodyPr/>
          <a:lstStyle/>
          <a:p>
            <a:fld id="{672B7600-67E3-4D97-B453-880E2742B982}" type="slidenum">
              <a:rPr lang="en-US" smtClean="0"/>
              <a:t>8</a:t>
            </a:fld>
            <a:endParaRPr lang="en-US"/>
          </a:p>
        </p:txBody>
      </p:sp>
    </p:spTree>
    <p:extLst>
      <p:ext uri="{BB962C8B-B14F-4D97-AF65-F5344CB8AC3E}">
        <p14:creationId xmlns:p14="http://schemas.microsoft.com/office/powerpoint/2010/main" val="2590065482"/>
      </p:ext>
    </p:extLst>
  </p:cSld>
  <p:clrMapOvr>
    <a:masterClrMapping/>
  </p:clrMapOvr>
</p:sld>
</file>

<file path=ppt/theme/theme1.xml><?xml version="1.0" encoding="utf-8"?>
<a:theme xmlns:a="http://schemas.openxmlformats.org/drawingml/2006/main" name="PresentationGO">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50_T_PGO_SCIENCE-TECH-16x9.pptx" id="{B63CB653-DC8D-4BF4-8BB8-5D06F1655225}" vid="{2A8EEE49-C50B-43D0-8723-3B146796D46B}"/>
    </a:ext>
  </a:extLst>
</a:theme>
</file>

<file path=ppt/theme/theme2.xml><?xml version="1.0" encoding="utf-8"?>
<a:theme xmlns:a="http://schemas.openxmlformats.org/drawingml/2006/main" name="Designed by PresentationG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150_T_PGO_SCIENCE-TECH-16x9.pptx" id="{B63CB653-DC8D-4BF4-8BB8-5D06F1655225}" vid="{8546C495-7DFA-4F24-ABCC-25185D86239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0150_T_PGO_SCIENCE-TECH-16x9</Template>
  <TotalTime>37</TotalTime>
  <Words>470</Words>
  <Application>Microsoft Office PowerPoint</Application>
  <PresentationFormat>Widescreen</PresentationFormat>
  <Paragraphs>45</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Calibri</vt:lpstr>
      <vt:lpstr>Calibri Light</vt:lpstr>
      <vt:lpstr>Open Sans</vt:lpstr>
      <vt:lpstr>PresentationGO</vt:lpstr>
      <vt:lpstr>Designed by PresentationGO</vt:lpstr>
      <vt:lpstr>Ryan Coon UNV-507 Professor Tina Salata July 17, 2024</vt:lpstr>
      <vt:lpstr>Professional Organizations</vt:lpstr>
      <vt:lpstr>Volunteer Opportunities</vt:lpstr>
      <vt:lpstr>Program of Study Requirements</vt:lpstr>
      <vt:lpstr>Job Description for my Dream Job</vt:lpstr>
      <vt:lpstr>Comparison to Program of Study</vt:lpstr>
      <vt:lpstr>Skills</vt:lpstr>
      <vt:lpstr>Networking/Mentoring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 coon</dc:creator>
  <dc:description>© Copyright PresentationGo.com</dc:description>
  <cp:lastModifiedBy>r coon</cp:lastModifiedBy>
  <cp:revision>1</cp:revision>
  <dcterms:created xsi:type="dcterms:W3CDTF">2024-07-16T01:07:08Z</dcterms:created>
  <dcterms:modified xsi:type="dcterms:W3CDTF">2024-07-16T01:44:44Z</dcterms:modified>
  <cp:category>Templates</cp:category>
</cp:coreProperties>
</file>