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66" r:id="rId4"/>
  </p:sldMasterIdLst>
  <p:notesMasterIdLst>
    <p:notesMasterId r:id="rId13"/>
  </p:notesMasterIdLst>
  <p:handoutMasterIdLst>
    <p:handoutMasterId r:id="rId14"/>
  </p:handoutMasterIdLst>
  <p:sldIdLst>
    <p:sldId id="256" r:id="rId5"/>
    <p:sldId id="277" r:id="rId6"/>
    <p:sldId id="289" r:id="rId7"/>
    <p:sldId id="262" r:id="rId8"/>
    <p:sldId id="264" r:id="rId9"/>
    <p:sldId id="258" r:id="rId10"/>
    <p:sldId id="295" r:id="rId11"/>
    <p:sldId id="27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0"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6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09" autoAdjust="0"/>
  </p:normalViewPr>
  <p:slideViewPr>
    <p:cSldViewPr snapToGrid="0">
      <p:cViewPr varScale="1">
        <p:scale>
          <a:sx n="150" d="100"/>
          <a:sy n="150" d="100"/>
        </p:scale>
        <p:origin x="702" y="126"/>
      </p:cViewPr>
      <p:guideLst>
        <p:guide orient="horz" pos="33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F6ED8B-CF52-4A64-BACC-61D9C1041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D7022B2-02C5-4E03-99BC-0BA3C57AC4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352A77B-D33C-49B3-A83C-450AA2ED72B3}" type="datetimeFigureOut">
              <a:rPr lang="en-US" smtClean="0"/>
              <a:t>8/21/2024</a:t>
            </a:fld>
            <a:endParaRPr lang="en-US" dirty="0"/>
          </a:p>
        </p:txBody>
      </p:sp>
      <p:sp>
        <p:nvSpPr>
          <p:cNvPr id="4" name="Footer Placeholder 3">
            <a:extLst>
              <a:ext uri="{FF2B5EF4-FFF2-40B4-BE49-F238E27FC236}">
                <a16:creationId xmlns:a16="http://schemas.microsoft.com/office/drawing/2014/main" id="{BC3FEE8C-8D38-4F2A-950E-071C6823E27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567A6D-959B-4552-AB8D-4CCA819CAA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BF9A36D-7FAC-478F-9944-F324014F6FD1}" type="slidenum">
              <a:rPr lang="en-US" smtClean="0"/>
              <a:t>‹#›</a:t>
            </a:fld>
            <a:endParaRPr lang="en-US" dirty="0"/>
          </a:p>
        </p:txBody>
      </p:sp>
    </p:spTree>
    <p:extLst>
      <p:ext uri="{BB962C8B-B14F-4D97-AF65-F5344CB8AC3E}">
        <p14:creationId xmlns:p14="http://schemas.microsoft.com/office/powerpoint/2010/main" val="13424676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8D8F9A-F5CB-4EF8-A859-ED5E107B9763}" type="datetimeFigureOut">
              <a:rPr lang="en-US" smtClean="0"/>
              <a:t>8/21/2024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9A9E5-4F7F-4A7D-9DE1-899232329269}" type="slidenum">
              <a:rPr lang="en-US" smtClean="0"/>
              <a:t>‹#›</a:t>
            </a:fld>
            <a:endParaRPr lang="en-US" dirty="0"/>
          </a:p>
        </p:txBody>
      </p:sp>
    </p:spTree>
    <p:extLst>
      <p:ext uri="{BB962C8B-B14F-4D97-AF65-F5344CB8AC3E}">
        <p14:creationId xmlns:p14="http://schemas.microsoft.com/office/powerpoint/2010/main" val="1387783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cap="all"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lnSpc>
                <a:spcPct val="100000"/>
              </a:lnSpc>
              <a:buNone/>
              <a:defRPr sz="16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8" name="Graphic 7">
            <a:extLst>
              <a:ext uri="{FF2B5EF4-FFF2-40B4-BE49-F238E27FC236}">
                <a16:creationId xmlns:a16="http://schemas.microsoft.com/office/drawing/2014/main" id="{A04F1E16-9A84-4D0E-9706-79C396AF6AE6}"/>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913108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arket comparison">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063855"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3" name="Text Placeholder 2">
            <a:extLst>
              <a:ext uri="{FF2B5EF4-FFF2-40B4-BE49-F238E27FC236}">
                <a16:creationId xmlns:a16="http://schemas.microsoft.com/office/drawing/2014/main" id="{A066E2EA-C6EA-4A02-818E-33BD582D92E7}"/>
              </a:ext>
            </a:extLst>
          </p:cNvPr>
          <p:cNvSpPr>
            <a:spLocks noGrp="1"/>
          </p:cNvSpPr>
          <p:nvPr>
            <p:ph type="body" idx="15" hasCustomPrompt="1"/>
          </p:nvPr>
        </p:nvSpPr>
        <p:spPr>
          <a:xfrm>
            <a:off x="547551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24" name="Text Placeholder 2">
            <a:extLst>
              <a:ext uri="{FF2B5EF4-FFF2-40B4-BE49-F238E27FC236}">
                <a16:creationId xmlns:a16="http://schemas.microsoft.com/office/drawing/2014/main" id="{97B9C3B0-3522-407C-B662-631E19ECC95F}"/>
              </a:ext>
            </a:extLst>
          </p:cNvPr>
          <p:cNvSpPr>
            <a:spLocks noGrp="1"/>
          </p:cNvSpPr>
          <p:nvPr>
            <p:ph type="body" idx="16" hasCustomPrompt="1"/>
          </p:nvPr>
        </p:nvSpPr>
        <p:spPr>
          <a:xfrm>
            <a:off x="8887174" y="3064615"/>
            <a:ext cx="1240971" cy="823912"/>
          </a:xfrm>
        </p:spPr>
        <p:txBody>
          <a:bodyPr anchor="ctr">
            <a:noAutofit/>
          </a:bodyPr>
          <a:lstStyle>
            <a:lvl1pPr marL="0" indent="0" algn="ctr">
              <a:buNone/>
              <a:defRPr lang="en-US" sz="4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129698"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526261" y="4824188"/>
            <a:ext cx="3139479" cy="462927"/>
          </a:xfrm>
        </p:spPr>
        <p:txBody>
          <a:bodyPr>
            <a:norm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2000" cap="all"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7938210" y="4824188"/>
            <a:ext cx="3124093" cy="462927"/>
          </a:xfrm>
        </p:spPr>
        <p:txBody>
          <a:bodyPr>
            <a:noAutofit/>
          </a:bodyPr>
          <a:lstStyle>
            <a:lvl1pPr marL="0" indent="0" algn="ctr">
              <a:lnSpc>
                <a:spcPct val="100000"/>
              </a:lnSpc>
              <a:buNone/>
              <a:defRPr sz="2000" cap="all"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pic>
        <p:nvPicPr>
          <p:cNvPr id="11" name="Graphic 10">
            <a:extLst>
              <a:ext uri="{FF2B5EF4-FFF2-40B4-BE49-F238E27FC236}">
                <a16:creationId xmlns:a16="http://schemas.microsoft.com/office/drawing/2014/main" id="{B38B0D13-BD5F-460B-B337-F4A9342026D0}"/>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65141" y="2358007"/>
            <a:ext cx="2438400" cy="2019300"/>
          </a:xfrm>
          <a:prstGeom prst="rect">
            <a:avLst/>
          </a:prstGeom>
        </p:spPr>
      </p:pic>
      <p:pic>
        <p:nvPicPr>
          <p:cNvPr id="13" name="Graphic 12">
            <a:extLst>
              <a:ext uri="{FF2B5EF4-FFF2-40B4-BE49-F238E27FC236}">
                <a16:creationId xmlns:a16="http://schemas.microsoft.com/office/drawing/2014/main" id="{BE72876B-D3DA-4462-9E24-3354D8D02A27}"/>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000625" y="2531837"/>
            <a:ext cx="2190750" cy="1943100"/>
          </a:xfrm>
          <a:prstGeom prst="rect">
            <a:avLst/>
          </a:prstGeom>
        </p:spPr>
      </p:pic>
      <p:pic>
        <p:nvPicPr>
          <p:cNvPr id="15" name="Graphic 14">
            <a:extLst>
              <a:ext uri="{FF2B5EF4-FFF2-40B4-BE49-F238E27FC236}">
                <a16:creationId xmlns:a16="http://schemas.microsoft.com/office/drawing/2014/main" id="{14A539B6-6E3F-41BA-ACE2-76E8BB651636}"/>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8345608" y="2421056"/>
            <a:ext cx="2324100" cy="2057400"/>
          </a:xfrm>
          <a:prstGeom prst="rect">
            <a:avLst/>
          </a:prstGeom>
        </p:spPr>
      </p:pic>
      <p:sp>
        <p:nvSpPr>
          <p:cNvPr id="25" name="Content Placeholder 3">
            <a:extLst>
              <a:ext uri="{FF2B5EF4-FFF2-40B4-BE49-F238E27FC236}">
                <a16:creationId xmlns:a16="http://schemas.microsoft.com/office/drawing/2014/main" id="{82D8880F-3EAC-45C9-91F2-19A193791A18}"/>
              </a:ext>
            </a:extLst>
          </p:cNvPr>
          <p:cNvSpPr>
            <a:spLocks noGrp="1"/>
          </p:cNvSpPr>
          <p:nvPr>
            <p:ph sz="half" idx="17"/>
          </p:nvPr>
        </p:nvSpPr>
        <p:spPr>
          <a:xfrm>
            <a:off x="1129698"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26" name="Content Placeholder 5">
            <a:extLst>
              <a:ext uri="{FF2B5EF4-FFF2-40B4-BE49-F238E27FC236}">
                <a16:creationId xmlns:a16="http://schemas.microsoft.com/office/drawing/2014/main" id="{9019518E-E850-403D-A5B5-4B53F8C4A56B}"/>
              </a:ext>
            </a:extLst>
          </p:cNvPr>
          <p:cNvSpPr>
            <a:spLocks noGrp="1"/>
          </p:cNvSpPr>
          <p:nvPr>
            <p:ph sz="quarter" idx="18"/>
          </p:nvPr>
        </p:nvSpPr>
        <p:spPr>
          <a:xfrm>
            <a:off x="4526261" y="5280763"/>
            <a:ext cx="3139479"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gn="ctr">
              <a:lnSpc>
                <a:spcPct val="100000"/>
              </a:lnSpc>
              <a:buNone/>
              <a:defRPr sz="1400" cap="none" spc="50" baseline="0">
                <a:solidFill>
                  <a:schemeClr val="tx1">
                    <a:lumMod val="75000"/>
                    <a:lumOff val="25000"/>
                  </a:schemeClr>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a:p>
            <a:pPr lvl="1"/>
            <a:r>
              <a:rPr lang="en-US"/>
              <a:t>Second level</a:t>
            </a:r>
          </a:p>
        </p:txBody>
      </p:sp>
      <p:sp>
        <p:nvSpPr>
          <p:cNvPr id="27" name="Content Placeholder 3">
            <a:extLst>
              <a:ext uri="{FF2B5EF4-FFF2-40B4-BE49-F238E27FC236}">
                <a16:creationId xmlns:a16="http://schemas.microsoft.com/office/drawing/2014/main" id="{A8058154-45E5-403E-B714-AC85774F391F}"/>
              </a:ext>
            </a:extLst>
          </p:cNvPr>
          <p:cNvSpPr>
            <a:spLocks noGrp="1"/>
          </p:cNvSpPr>
          <p:nvPr>
            <p:ph sz="half" idx="19"/>
          </p:nvPr>
        </p:nvSpPr>
        <p:spPr>
          <a:xfrm>
            <a:off x="7938210" y="5280763"/>
            <a:ext cx="3124093" cy="462927"/>
          </a:xfrm>
        </p:spPr>
        <p:txBody>
          <a:bodyPr>
            <a:normAutofit/>
          </a:bodyPr>
          <a:lstStyle>
            <a:lvl1pPr marL="0" indent="0" algn="ctr">
              <a:lnSpc>
                <a:spcPct val="100000"/>
              </a:lnSpc>
              <a:buNone/>
              <a:defRPr sz="1400" cap="none" spc="50" baseline="0">
                <a:solidFill>
                  <a:schemeClr val="tx1">
                    <a:lumMod val="75000"/>
                    <a:lumOff val="25000"/>
                  </a:schemeClr>
                </a:solidFill>
              </a:defRPr>
            </a:lvl1pPr>
            <a:lvl2pPr marL="457200" indent="0">
              <a:lnSpc>
                <a:spcPct val="100000"/>
              </a:lnSpc>
              <a:buNone/>
              <a:defRPr sz="1400" spc="50" baseline="0">
                <a:solidFill>
                  <a:schemeClr val="bg1"/>
                </a:solidFill>
              </a:defRPr>
            </a:lvl2pPr>
            <a:lvl3pPr marL="914400" indent="0">
              <a:lnSpc>
                <a:spcPct val="100000"/>
              </a:lnSpc>
              <a:buNone/>
              <a:defRPr sz="1400" spc="50" baseline="0">
                <a:solidFill>
                  <a:schemeClr val="bg1"/>
                </a:solidFill>
              </a:defRPr>
            </a:lvl3pPr>
            <a:lvl4pPr marL="1371600" indent="0">
              <a:lnSpc>
                <a:spcPct val="100000"/>
              </a:lnSpc>
              <a:buNone/>
              <a:defRPr sz="1400" spc="50" baseline="0">
                <a:solidFill>
                  <a:schemeClr val="bg1"/>
                </a:solidFill>
              </a:defRPr>
            </a:lvl4pPr>
            <a:lvl5pPr marL="1828800" indent="0">
              <a:lnSpc>
                <a:spcPct val="100000"/>
              </a:lnSpc>
              <a:buNone/>
              <a:defRPr sz="1400" spc="50" baseline="0">
                <a:solidFill>
                  <a:schemeClr val="bg1"/>
                </a:solidFill>
              </a:defRPr>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44261931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3021740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pic>
        <p:nvPicPr>
          <p:cNvPr id="14" name="Graphic 13">
            <a:extLst>
              <a:ext uri="{FF2B5EF4-FFF2-40B4-BE49-F238E27FC236}">
                <a16:creationId xmlns:a16="http://schemas.microsoft.com/office/drawing/2014/main" id="{AE202E03-5C65-4305-B969-65220AD41002}"/>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41825" b="23071"/>
          <a:stretch/>
        </p:blipFill>
        <p:spPr>
          <a:xfrm flipH="1">
            <a:off x="0" y="0"/>
            <a:ext cx="5441888" cy="6858000"/>
          </a:xfrm>
          <a:custGeom>
            <a:avLst/>
            <a:gdLst>
              <a:gd name="connsiteX0" fmla="*/ 5441888 w 5441888"/>
              <a:gd name="connsiteY0" fmla="*/ 0 h 6858000"/>
              <a:gd name="connsiteX1" fmla="*/ 0 w 5441888"/>
              <a:gd name="connsiteY1" fmla="*/ 0 h 6858000"/>
              <a:gd name="connsiteX2" fmla="*/ 0 w 5441888"/>
              <a:gd name="connsiteY2" fmla="*/ 6858000 h 6858000"/>
              <a:gd name="connsiteX3" fmla="*/ 5441888 w 5441888"/>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5441888" h="6858000">
                <a:moveTo>
                  <a:pt x="5441888" y="0"/>
                </a:moveTo>
                <a:lnTo>
                  <a:pt x="0" y="0"/>
                </a:lnTo>
                <a:lnTo>
                  <a:pt x="0" y="6858000"/>
                </a:lnTo>
                <a:lnTo>
                  <a:pt x="5441888" y="6858000"/>
                </a:lnTo>
                <a:close/>
              </a:path>
            </a:pathLst>
          </a:custGeom>
        </p:spPr>
      </p:pic>
      <p:sp>
        <p:nvSpPr>
          <p:cNvPr id="19" name="Title 1">
            <a:extLst>
              <a:ext uri="{FF2B5EF4-FFF2-40B4-BE49-F238E27FC236}">
                <a16:creationId xmlns:a16="http://schemas.microsoft.com/office/drawing/2014/main" id="{1E1C8C6D-0530-475B-A7F7-0E00C33ACFEB}"/>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20" name="Text Placeholder 15">
            <a:extLst>
              <a:ext uri="{FF2B5EF4-FFF2-40B4-BE49-F238E27FC236}">
                <a16:creationId xmlns:a16="http://schemas.microsoft.com/office/drawing/2014/main" id="{3D2778A3-7084-4333-8349-03B1FEB5FE75}"/>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5" name="Text Placeholder 18">
            <a:extLst>
              <a:ext uri="{FF2B5EF4-FFF2-40B4-BE49-F238E27FC236}">
                <a16:creationId xmlns:a16="http://schemas.microsoft.com/office/drawing/2014/main" id="{70ED2545-F96B-400C-B6F4-F1D2D83B7243}"/>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6" name="Text Placeholder 15">
            <a:extLst>
              <a:ext uri="{FF2B5EF4-FFF2-40B4-BE49-F238E27FC236}">
                <a16:creationId xmlns:a16="http://schemas.microsoft.com/office/drawing/2014/main" id="{4A2FECA2-3808-47DC-84EB-CD3395C2052D}"/>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7" name="Text Placeholder 18">
            <a:extLst>
              <a:ext uri="{FF2B5EF4-FFF2-40B4-BE49-F238E27FC236}">
                <a16:creationId xmlns:a16="http://schemas.microsoft.com/office/drawing/2014/main" id="{24393B9A-03C4-45C1-8172-F8B354458A48}"/>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8" name="Text Placeholder 15">
            <a:extLst>
              <a:ext uri="{FF2B5EF4-FFF2-40B4-BE49-F238E27FC236}">
                <a16:creationId xmlns:a16="http://schemas.microsoft.com/office/drawing/2014/main" id="{18EC24A5-B4A5-4BAB-AE40-30EB69D6EF73}"/>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9" name="Text Placeholder 18">
            <a:extLst>
              <a:ext uri="{FF2B5EF4-FFF2-40B4-BE49-F238E27FC236}">
                <a16:creationId xmlns:a16="http://schemas.microsoft.com/office/drawing/2014/main" id="{726F36C0-4E6A-4A10-960D-11D78D04447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376933483"/>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D46070C-E825-43D0-99F4-8B4614131131}"/>
              </a:ext>
            </a:extLst>
          </p:cNvPr>
          <p:cNvSpPr/>
          <p:nvPr userDrawn="1"/>
        </p:nvSpPr>
        <p:spPr>
          <a:xfrm>
            <a:off x="0" y="3057683"/>
            <a:ext cx="12191998" cy="2010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2" name="Title 1">
            <a:extLst>
              <a:ext uri="{FF2B5EF4-FFF2-40B4-BE49-F238E27FC236}">
                <a16:creationId xmlns:a16="http://schemas.microsoft.com/office/drawing/2014/main" id="{A1F8C642-49FB-4E16-A3A0-B2ACBEABFFD6}"/>
              </a:ext>
            </a:extLst>
          </p:cNvPr>
          <p:cNvSpPr>
            <a:spLocks noGrp="1"/>
          </p:cNvSpPr>
          <p:nvPr>
            <p:ph type="title" hasCustomPrompt="1"/>
          </p:nvPr>
        </p:nvSpPr>
        <p:spPr/>
        <p:txBody>
          <a:bodyPr>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noProof="0" dirty="0"/>
              <a:t>CLICK TO EDIT MASTER TITLE STYLE</a:t>
            </a:r>
          </a:p>
        </p:txBody>
      </p:sp>
      <p:sp>
        <p:nvSpPr>
          <p:cNvPr id="6" name="Text Placeholder 10">
            <a:extLst>
              <a:ext uri="{FF2B5EF4-FFF2-40B4-BE49-F238E27FC236}">
                <a16:creationId xmlns:a16="http://schemas.microsoft.com/office/drawing/2014/main" id="{E4E92FC5-6FC2-45C2-9200-3244F9EA69A0}"/>
              </a:ext>
            </a:extLst>
          </p:cNvPr>
          <p:cNvSpPr>
            <a:spLocks noGrp="1"/>
          </p:cNvSpPr>
          <p:nvPr>
            <p:ph type="body" sz="quarter" idx="33" hasCustomPrompt="1"/>
          </p:nvPr>
        </p:nvSpPr>
        <p:spPr>
          <a:xfrm>
            <a:off x="914399" y="3354712"/>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7" name="Text Placeholder 10">
            <a:extLst>
              <a:ext uri="{FF2B5EF4-FFF2-40B4-BE49-F238E27FC236}">
                <a16:creationId xmlns:a16="http://schemas.microsoft.com/office/drawing/2014/main" id="{4D75C136-D6C3-4431-8776-997070627AAB}"/>
              </a:ext>
            </a:extLst>
          </p:cNvPr>
          <p:cNvSpPr>
            <a:spLocks noGrp="1"/>
          </p:cNvSpPr>
          <p:nvPr>
            <p:ph type="body" sz="quarter" idx="34" hasCustomPrompt="1"/>
          </p:nvPr>
        </p:nvSpPr>
        <p:spPr>
          <a:xfrm>
            <a:off x="19659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8" name="Text Placeholder 10">
            <a:extLst>
              <a:ext uri="{FF2B5EF4-FFF2-40B4-BE49-F238E27FC236}">
                <a16:creationId xmlns:a16="http://schemas.microsoft.com/office/drawing/2014/main" id="{FD15D323-BFE3-4ACE-9A2E-C9EB69458B12}"/>
              </a:ext>
            </a:extLst>
          </p:cNvPr>
          <p:cNvSpPr>
            <a:spLocks noGrp="1"/>
          </p:cNvSpPr>
          <p:nvPr>
            <p:ph type="body" sz="quarter" idx="35" hasCustomPrompt="1"/>
          </p:nvPr>
        </p:nvSpPr>
        <p:spPr>
          <a:xfrm>
            <a:off x="27538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9" name="Text Placeholder 10">
            <a:extLst>
              <a:ext uri="{FF2B5EF4-FFF2-40B4-BE49-F238E27FC236}">
                <a16:creationId xmlns:a16="http://schemas.microsoft.com/office/drawing/2014/main" id="{3B520767-B49F-4503-8120-B66E411F33E4}"/>
              </a:ext>
            </a:extLst>
          </p:cNvPr>
          <p:cNvSpPr>
            <a:spLocks noGrp="1"/>
          </p:cNvSpPr>
          <p:nvPr>
            <p:ph type="body" sz="quarter" idx="36" hasCustomPrompt="1"/>
          </p:nvPr>
        </p:nvSpPr>
        <p:spPr>
          <a:xfrm>
            <a:off x="35418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0" name="Text Placeholder 10">
            <a:extLst>
              <a:ext uri="{FF2B5EF4-FFF2-40B4-BE49-F238E27FC236}">
                <a16:creationId xmlns:a16="http://schemas.microsoft.com/office/drawing/2014/main" id="{30C2F5A0-E03E-4C89-B9EB-8D48889F5F91}"/>
              </a:ext>
            </a:extLst>
          </p:cNvPr>
          <p:cNvSpPr>
            <a:spLocks noGrp="1"/>
          </p:cNvSpPr>
          <p:nvPr>
            <p:ph type="body" sz="quarter" idx="37" hasCustomPrompt="1"/>
          </p:nvPr>
        </p:nvSpPr>
        <p:spPr>
          <a:xfrm>
            <a:off x="43297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1" name="Text Placeholder 10">
            <a:extLst>
              <a:ext uri="{FF2B5EF4-FFF2-40B4-BE49-F238E27FC236}">
                <a16:creationId xmlns:a16="http://schemas.microsoft.com/office/drawing/2014/main" id="{AB3645A3-D681-45BF-B195-452D000802CA}"/>
              </a:ext>
            </a:extLst>
          </p:cNvPr>
          <p:cNvSpPr>
            <a:spLocks noGrp="1"/>
          </p:cNvSpPr>
          <p:nvPr>
            <p:ph type="body" sz="quarter" idx="38" hasCustomPrompt="1"/>
          </p:nvPr>
        </p:nvSpPr>
        <p:spPr>
          <a:xfrm>
            <a:off x="914400" y="4292468"/>
            <a:ext cx="731520" cy="457200"/>
          </a:xfrm>
        </p:spPr>
        <p:txBody>
          <a:bodyPr anchor="ctr"/>
          <a:lstStyle>
            <a:lvl1pPr marL="0" indent="0" algn="l">
              <a:buNone/>
              <a:defRPr sz="1400" b="1">
                <a:solidFill>
                  <a:schemeClr val="tx1">
                    <a:lumMod val="75000"/>
                    <a:lumOff val="25000"/>
                  </a:schemeClr>
                </a:solidFill>
                <a:latin typeface="+mj-lt"/>
              </a:defRPr>
            </a:lvl1pPr>
          </a:lstStyle>
          <a:p>
            <a:pPr lvl="0"/>
            <a:r>
              <a:rPr lang="en-US" noProof="0" dirty="0"/>
              <a:t>Year</a:t>
            </a:r>
          </a:p>
        </p:txBody>
      </p:sp>
      <p:sp>
        <p:nvSpPr>
          <p:cNvPr id="12" name="Text Placeholder 10">
            <a:extLst>
              <a:ext uri="{FF2B5EF4-FFF2-40B4-BE49-F238E27FC236}">
                <a16:creationId xmlns:a16="http://schemas.microsoft.com/office/drawing/2014/main" id="{59D3CBFE-13C8-4DB1-A831-9393264923E7}"/>
              </a:ext>
            </a:extLst>
          </p:cNvPr>
          <p:cNvSpPr>
            <a:spLocks noGrp="1"/>
          </p:cNvSpPr>
          <p:nvPr>
            <p:ph type="body" sz="quarter" idx="39" hasCustomPrompt="1"/>
          </p:nvPr>
        </p:nvSpPr>
        <p:spPr>
          <a:xfrm>
            <a:off x="51176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3" name="Text Placeholder 10">
            <a:extLst>
              <a:ext uri="{FF2B5EF4-FFF2-40B4-BE49-F238E27FC236}">
                <a16:creationId xmlns:a16="http://schemas.microsoft.com/office/drawing/2014/main" id="{82385A0A-C61D-4BBD-AC77-D7642F895E22}"/>
              </a:ext>
            </a:extLst>
          </p:cNvPr>
          <p:cNvSpPr>
            <a:spLocks noGrp="1"/>
          </p:cNvSpPr>
          <p:nvPr>
            <p:ph type="body" sz="quarter" idx="40" hasCustomPrompt="1"/>
          </p:nvPr>
        </p:nvSpPr>
        <p:spPr>
          <a:xfrm>
            <a:off x="59055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4" name="Text Placeholder 10">
            <a:extLst>
              <a:ext uri="{FF2B5EF4-FFF2-40B4-BE49-F238E27FC236}">
                <a16:creationId xmlns:a16="http://schemas.microsoft.com/office/drawing/2014/main" id="{FED89FCE-7507-4C8C-923F-922290589466}"/>
              </a:ext>
            </a:extLst>
          </p:cNvPr>
          <p:cNvSpPr>
            <a:spLocks noGrp="1"/>
          </p:cNvSpPr>
          <p:nvPr>
            <p:ph type="body" sz="quarter" idx="41" hasCustomPrompt="1"/>
          </p:nvPr>
        </p:nvSpPr>
        <p:spPr>
          <a:xfrm>
            <a:off x="669348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5" name="Text Placeholder 10">
            <a:extLst>
              <a:ext uri="{FF2B5EF4-FFF2-40B4-BE49-F238E27FC236}">
                <a16:creationId xmlns:a16="http://schemas.microsoft.com/office/drawing/2014/main" id="{F2F73935-BF53-4510-8B8F-EDB1CD56A1BB}"/>
              </a:ext>
            </a:extLst>
          </p:cNvPr>
          <p:cNvSpPr>
            <a:spLocks noGrp="1"/>
          </p:cNvSpPr>
          <p:nvPr>
            <p:ph type="body" sz="quarter" idx="42" hasCustomPrompt="1"/>
          </p:nvPr>
        </p:nvSpPr>
        <p:spPr>
          <a:xfrm>
            <a:off x="905724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6" name="Text Placeholder 10">
            <a:extLst>
              <a:ext uri="{FF2B5EF4-FFF2-40B4-BE49-F238E27FC236}">
                <a16:creationId xmlns:a16="http://schemas.microsoft.com/office/drawing/2014/main" id="{2A9276DB-F427-4F8E-8E4C-466600F390FD}"/>
              </a:ext>
            </a:extLst>
          </p:cNvPr>
          <p:cNvSpPr>
            <a:spLocks noGrp="1"/>
          </p:cNvSpPr>
          <p:nvPr>
            <p:ph type="body" sz="quarter" idx="43" hasCustomPrompt="1"/>
          </p:nvPr>
        </p:nvSpPr>
        <p:spPr>
          <a:xfrm>
            <a:off x="748140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7" name="Text Placeholder 10">
            <a:extLst>
              <a:ext uri="{FF2B5EF4-FFF2-40B4-BE49-F238E27FC236}">
                <a16:creationId xmlns:a16="http://schemas.microsoft.com/office/drawing/2014/main" id="{79023948-0C1E-4DAB-B885-1C713409AA08}"/>
              </a:ext>
            </a:extLst>
          </p:cNvPr>
          <p:cNvSpPr>
            <a:spLocks noGrp="1"/>
          </p:cNvSpPr>
          <p:nvPr>
            <p:ph type="body" sz="quarter" idx="44" hasCustomPrompt="1"/>
          </p:nvPr>
        </p:nvSpPr>
        <p:spPr>
          <a:xfrm>
            <a:off x="826932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8" name="Text Placeholder 10">
            <a:extLst>
              <a:ext uri="{FF2B5EF4-FFF2-40B4-BE49-F238E27FC236}">
                <a16:creationId xmlns:a16="http://schemas.microsoft.com/office/drawing/2014/main" id="{4AB6A03C-6180-41ED-A88D-ECBB80D160F2}"/>
              </a:ext>
            </a:extLst>
          </p:cNvPr>
          <p:cNvSpPr>
            <a:spLocks noGrp="1"/>
          </p:cNvSpPr>
          <p:nvPr>
            <p:ph type="body" sz="quarter" idx="45" hasCustomPrompt="1"/>
          </p:nvPr>
        </p:nvSpPr>
        <p:spPr>
          <a:xfrm>
            <a:off x="9845160"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19" name="Text Placeholder 10">
            <a:extLst>
              <a:ext uri="{FF2B5EF4-FFF2-40B4-BE49-F238E27FC236}">
                <a16:creationId xmlns:a16="http://schemas.microsoft.com/office/drawing/2014/main" id="{145AD645-55F0-41A9-AC53-ED30BF1340BA}"/>
              </a:ext>
            </a:extLst>
          </p:cNvPr>
          <p:cNvSpPr>
            <a:spLocks noGrp="1"/>
          </p:cNvSpPr>
          <p:nvPr>
            <p:ph type="body" sz="quarter" idx="46" hasCustomPrompt="1"/>
          </p:nvPr>
        </p:nvSpPr>
        <p:spPr>
          <a:xfrm>
            <a:off x="10633085" y="3502152"/>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0" name="Text Placeholder 10">
            <a:extLst>
              <a:ext uri="{FF2B5EF4-FFF2-40B4-BE49-F238E27FC236}">
                <a16:creationId xmlns:a16="http://schemas.microsoft.com/office/drawing/2014/main" id="{C39F248D-01B4-40EE-B483-E8E81806DFBE}"/>
              </a:ext>
            </a:extLst>
          </p:cNvPr>
          <p:cNvSpPr>
            <a:spLocks noGrp="1"/>
          </p:cNvSpPr>
          <p:nvPr>
            <p:ph type="body" sz="quarter" idx="47" hasCustomPrompt="1"/>
          </p:nvPr>
        </p:nvSpPr>
        <p:spPr>
          <a:xfrm>
            <a:off x="196991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1" name="Text Placeholder 10">
            <a:extLst>
              <a:ext uri="{FF2B5EF4-FFF2-40B4-BE49-F238E27FC236}">
                <a16:creationId xmlns:a16="http://schemas.microsoft.com/office/drawing/2014/main" id="{1D0F1859-7A34-42DF-873E-2CF864E4C4BE}"/>
              </a:ext>
            </a:extLst>
          </p:cNvPr>
          <p:cNvSpPr>
            <a:spLocks noGrp="1"/>
          </p:cNvSpPr>
          <p:nvPr>
            <p:ph type="body" sz="quarter" idx="48" hasCustomPrompt="1"/>
          </p:nvPr>
        </p:nvSpPr>
        <p:spPr>
          <a:xfrm>
            <a:off x="275760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2" name="Text Placeholder 10">
            <a:extLst>
              <a:ext uri="{FF2B5EF4-FFF2-40B4-BE49-F238E27FC236}">
                <a16:creationId xmlns:a16="http://schemas.microsoft.com/office/drawing/2014/main" id="{6EB397AF-B5C1-40FE-86D4-BA660E4C6E46}"/>
              </a:ext>
            </a:extLst>
          </p:cNvPr>
          <p:cNvSpPr>
            <a:spLocks noGrp="1"/>
          </p:cNvSpPr>
          <p:nvPr>
            <p:ph type="body" sz="quarter" idx="49" hasCustomPrompt="1"/>
          </p:nvPr>
        </p:nvSpPr>
        <p:spPr>
          <a:xfrm>
            <a:off x="3545289"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3" name="Text Placeholder 10">
            <a:extLst>
              <a:ext uri="{FF2B5EF4-FFF2-40B4-BE49-F238E27FC236}">
                <a16:creationId xmlns:a16="http://schemas.microsoft.com/office/drawing/2014/main" id="{AF1343D5-DC0F-4C7E-967F-CFC300A2C807}"/>
              </a:ext>
            </a:extLst>
          </p:cNvPr>
          <p:cNvSpPr>
            <a:spLocks noGrp="1"/>
          </p:cNvSpPr>
          <p:nvPr>
            <p:ph type="body" sz="quarter" idx="50" hasCustomPrompt="1"/>
          </p:nvPr>
        </p:nvSpPr>
        <p:spPr>
          <a:xfrm>
            <a:off x="4332976"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4" name="Text Placeholder 10">
            <a:extLst>
              <a:ext uri="{FF2B5EF4-FFF2-40B4-BE49-F238E27FC236}">
                <a16:creationId xmlns:a16="http://schemas.microsoft.com/office/drawing/2014/main" id="{9AD688A5-D2DF-4FC3-8171-FAEA8C4F5566}"/>
              </a:ext>
            </a:extLst>
          </p:cNvPr>
          <p:cNvSpPr>
            <a:spLocks noGrp="1"/>
          </p:cNvSpPr>
          <p:nvPr>
            <p:ph type="body" sz="quarter" idx="51" hasCustomPrompt="1"/>
          </p:nvPr>
        </p:nvSpPr>
        <p:spPr>
          <a:xfrm>
            <a:off x="5120663"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5" name="Text Placeholder 10">
            <a:extLst>
              <a:ext uri="{FF2B5EF4-FFF2-40B4-BE49-F238E27FC236}">
                <a16:creationId xmlns:a16="http://schemas.microsoft.com/office/drawing/2014/main" id="{EA05A5D4-01B0-4932-B03E-571986E282EA}"/>
              </a:ext>
            </a:extLst>
          </p:cNvPr>
          <p:cNvSpPr>
            <a:spLocks noGrp="1"/>
          </p:cNvSpPr>
          <p:nvPr>
            <p:ph type="body" sz="quarter" idx="52" hasCustomPrompt="1"/>
          </p:nvPr>
        </p:nvSpPr>
        <p:spPr>
          <a:xfrm>
            <a:off x="5908350"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6" name="Text Placeholder 10">
            <a:extLst>
              <a:ext uri="{FF2B5EF4-FFF2-40B4-BE49-F238E27FC236}">
                <a16:creationId xmlns:a16="http://schemas.microsoft.com/office/drawing/2014/main" id="{72A84601-CD4F-49ED-8D51-CEF032363058}"/>
              </a:ext>
            </a:extLst>
          </p:cNvPr>
          <p:cNvSpPr>
            <a:spLocks noGrp="1"/>
          </p:cNvSpPr>
          <p:nvPr>
            <p:ph type="body" sz="quarter" idx="53" hasCustomPrompt="1"/>
          </p:nvPr>
        </p:nvSpPr>
        <p:spPr>
          <a:xfrm>
            <a:off x="6696037"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7" name="Text Placeholder 10">
            <a:extLst>
              <a:ext uri="{FF2B5EF4-FFF2-40B4-BE49-F238E27FC236}">
                <a16:creationId xmlns:a16="http://schemas.microsoft.com/office/drawing/2014/main" id="{C49FB196-753D-4A12-9460-57D8AB4B540B}"/>
              </a:ext>
            </a:extLst>
          </p:cNvPr>
          <p:cNvSpPr>
            <a:spLocks noGrp="1"/>
          </p:cNvSpPr>
          <p:nvPr>
            <p:ph type="body" sz="quarter" idx="54" hasCustomPrompt="1"/>
          </p:nvPr>
        </p:nvSpPr>
        <p:spPr>
          <a:xfrm>
            <a:off x="9059098"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8" name="Text Placeholder 10">
            <a:extLst>
              <a:ext uri="{FF2B5EF4-FFF2-40B4-BE49-F238E27FC236}">
                <a16:creationId xmlns:a16="http://schemas.microsoft.com/office/drawing/2014/main" id="{DFC05EC7-9D6C-486B-9E2F-D3612013C0A1}"/>
              </a:ext>
            </a:extLst>
          </p:cNvPr>
          <p:cNvSpPr>
            <a:spLocks noGrp="1"/>
          </p:cNvSpPr>
          <p:nvPr>
            <p:ph type="body" sz="quarter" idx="55" hasCustomPrompt="1"/>
          </p:nvPr>
        </p:nvSpPr>
        <p:spPr>
          <a:xfrm>
            <a:off x="7483724"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29" name="Text Placeholder 10">
            <a:extLst>
              <a:ext uri="{FF2B5EF4-FFF2-40B4-BE49-F238E27FC236}">
                <a16:creationId xmlns:a16="http://schemas.microsoft.com/office/drawing/2014/main" id="{98F455FB-241B-4E1F-B581-FA6CBA239545}"/>
              </a:ext>
            </a:extLst>
          </p:cNvPr>
          <p:cNvSpPr>
            <a:spLocks noGrp="1"/>
          </p:cNvSpPr>
          <p:nvPr>
            <p:ph type="body" sz="quarter" idx="56" hasCustomPrompt="1"/>
          </p:nvPr>
        </p:nvSpPr>
        <p:spPr>
          <a:xfrm>
            <a:off x="8271411"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0" name="Text Placeholder 10">
            <a:extLst>
              <a:ext uri="{FF2B5EF4-FFF2-40B4-BE49-F238E27FC236}">
                <a16:creationId xmlns:a16="http://schemas.microsoft.com/office/drawing/2014/main" id="{9E38664A-8108-4E24-800B-3C32ADA43978}"/>
              </a:ext>
            </a:extLst>
          </p:cNvPr>
          <p:cNvSpPr>
            <a:spLocks noGrp="1"/>
          </p:cNvSpPr>
          <p:nvPr>
            <p:ph type="body" sz="quarter" idx="57" hasCustomPrompt="1"/>
          </p:nvPr>
        </p:nvSpPr>
        <p:spPr>
          <a:xfrm>
            <a:off x="9846785"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1" name="Text Placeholder 10">
            <a:extLst>
              <a:ext uri="{FF2B5EF4-FFF2-40B4-BE49-F238E27FC236}">
                <a16:creationId xmlns:a16="http://schemas.microsoft.com/office/drawing/2014/main" id="{2908458B-A3ED-4855-9E08-108D7C4A8D36}"/>
              </a:ext>
            </a:extLst>
          </p:cNvPr>
          <p:cNvSpPr>
            <a:spLocks noGrp="1"/>
          </p:cNvSpPr>
          <p:nvPr>
            <p:ph type="body" sz="quarter" idx="58" hasCustomPrompt="1"/>
          </p:nvPr>
        </p:nvSpPr>
        <p:spPr>
          <a:xfrm>
            <a:off x="10634472" y="4425696"/>
            <a:ext cx="640080" cy="201776"/>
          </a:xfrm>
        </p:spPr>
        <p:txBody>
          <a:bodyPr>
            <a:noAutofit/>
          </a:bodyPr>
          <a:lstStyle>
            <a:lvl1pPr marL="0" indent="0" algn="ctr">
              <a:buNone/>
              <a:defRPr sz="1000">
                <a:solidFill>
                  <a:schemeClr val="tx1">
                    <a:lumMod val="75000"/>
                    <a:lumOff val="25000"/>
                  </a:schemeClr>
                </a:solidFill>
              </a:defRPr>
            </a:lvl1pPr>
          </a:lstStyle>
          <a:p>
            <a:pPr lvl="0"/>
            <a:r>
              <a:rPr lang="en-US" noProof="0" dirty="0"/>
              <a:t>MM</a:t>
            </a:r>
          </a:p>
        </p:txBody>
      </p:sp>
      <p:sp>
        <p:nvSpPr>
          <p:cNvPr id="32" name="Rectangle 31">
            <a:extLst>
              <a:ext uri="{FF2B5EF4-FFF2-40B4-BE49-F238E27FC236}">
                <a16:creationId xmlns:a16="http://schemas.microsoft.com/office/drawing/2014/main" id="{FFA35437-CCDE-4D92-B879-F23B329C8EC3}"/>
              </a:ext>
            </a:extLst>
          </p:cNvPr>
          <p:cNvSpPr/>
          <p:nvPr userDrawn="1"/>
        </p:nvSpPr>
        <p:spPr>
          <a:xfrm>
            <a:off x="929640" y="4034785"/>
            <a:ext cx="10332720" cy="45719"/>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lumMod val="75000"/>
                  <a:lumOff val="25000"/>
                </a:schemeClr>
              </a:solidFill>
            </a:endParaRPr>
          </a:p>
        </p:txBody>
      </p:sp>
      <p:sp>
        <p:nvSpPr>
          <p:cNvPr id="36" name="Date Placeholder 2">
            <a:extLst>
              <a:ext uri="{FF2B5EF4-FFF2-40B4-BE49-F238E27FC236}">
                <a16:creationId xmlns:a16="http://schemas.microsoft.com/office/drawing/2014/main" id="{1CDC588F-73BC-4108-974B-0EAAB8213CE0}"/>
              </a:ext>
            </a:extLst>
          </p:cNvPr>
          <p:cNvSpPr>
            <a:spLocks noGrp="1"/>
          </p:cNvSpPr>
          <p:nvPr>
            <p:ph type="dt" sz="half" idx="10"/>
          </p:nvPr>
        </p:nvSpPr>
        <p:spPr>
          <a:xfrm>
            <a:off x="838200" y="6356350"/>
            <a:ext cx="2743200" cy="365125"/>
          </a:xfrm>
        </p:spPr>
        <p:txBody>
          <a:bodyPr/>
          <a:lstStyle>
            <a:lvl1pPr>
              <a:defRPr sz="900"/>
            </a:lvl1pPr>
          </a:lstStyle>
          <a:p>
            <a:r>
              <a:rPr lang="en-US" noProof="0" dirty="0"/>
              <a:t>20XX</a:t>
            </a:r>
          </a:p>
        </p:txBody>
      </p:sp>
      <p:sp>
        <p:nvSpPr>
          <p:cNvPr id="37" name="Footer Placeholder 3">
            <a:extLst>
              <a:ext uri="{FF2B5EF4-FFF2-40B4-BE49-F238E27FC236}">
                <a16:creationId xmlns:a16="http://schemas.microsoft.com/office/drawing/2014/main" id="{B2AC1EB2-9B8F-4077-8B66-64F9549F2C99}"/>
              </a:ext>
            </a:extLst>
          </p:cNvPr>
          <p:cNvSpPr>
            <a:spLocks noGrp="1"/>
          </p:cNvSpPr>
          <p:nvPr>
            <p:ph type="ftr" sz="quarter" idx="11"/>
          </p:nvPr>
        </p:nvSpPr>
        <p:spPr>
          <a:xfrm>
            <a:off x="4038600" y="6356350"/>
            <a:ext cx="4114800" cy="365125"/>
          </a:xfrm>
        </p:spPr>
        <p:txBody>
          <a:bodyPr/>
          <a:lstStyle>
            <a:lvl1pPr>
              <a:defRPr sz="900"/>
            </a:lvl1pPr>
          </a:lstStyle>
          <a:p>
            <a:r>
              <a:rPr lang="en-US" noProof="0" dirty="0"/>
              <a:t>Pitch Deck</a:t>
            </a:r>
          </a:p>
        </p:txBody>
      </p:sp>
      <p:sp>
        <p:nvSpPr>
          <p:cNvPr id="38" name="Slide Number Placeholder 4">
            <a:extLst>
              <a:ext uri="{FF2B5EF4-FFF2-40B4-BE49-F238E27FC236}">
                <a16:creationId xmlns:a16="http://schemas.microsoft.com/office/drawing/2014/main" id="{28DE3E33-346A-45AF-B164-CB5DF04FAE6D}"/>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noProof="0" smtClean="0"/>
              <a:t>‹#›</a:t>
            </a:fld>
            <a:endParaRPr lang="en-US" noProof="0" dirty="0"/>
          </a:p>
        </p:txBody>
      </p:sp>
    </p:spTree>
    <p:extLst>
      <p:ext uri="{BB962C8B-B14F-4D97-AF65-F5344CB8AC3E}">
        <p14:creationId xmlns:p14="http://schemas.microsoft.com/office/powerpoint/2010/main" val="2056323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Pitch Deck</a:t>
            </a:r>
          </a:p>
        </p:txBody>
      </p:sp>
      <p:cxnSp>
        <p:nvCxnSpPr>
          <p:cNvPr id="10" name="Straight Connector 9">
            <a:extLst>
              <a:ext uri="{FF2B5EF4-FFF2-40B4-BE49-F238E27FC236}">
                <a16:creationId xmlns:a16="http://schemas.microsoft.com/office/drawing/2014/main" id="{66988B2D-0240-4256-8268-4B9FF1E72363}"/>
              </a:ext>
            </a:extLst>
          </p:cNvPr>
          <p:cNvCxnSpPr>
            <a:cxnSpLocks/>
          </p:cNvCxnSpPr>
          <p:nvPr/>
        </p:nvCxnSpPr>
        <p:spPr>
          <a:xfrm flipV="1">
            <a:off x="0" y="0"/>
            <a:ext cx="2590800" cy="762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p:nvCxnSpPr>
        <p:spPr>
          <a:xfrm flipH="1">
            <a:off x="0" y="0"/>
            <a:ext cx="704850" cy="1027906"/>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
        <p:nvSpPr>
          <p:cNvPr id="8" name="Content Placeholder 7">
            <a:extLst>
              <a:ext uri="{FF2B5EF4-FFF2-40B4-BE49-F238E27FC236}">
                <a16:creationId xmlns:a16="http://schemas.microsoft.com/office/drawing/2014/main" id="{F5756781-A599-0594-4502-A54BC85E87FF}"/>
              </a:ext>
            </a:extLst>
          </p:cNvPr>
          <p:cNvSpPr>
            <a:spLocks noGrp="1"/>
          </p:cNvSpPr>
          <p:nvPr>
            <p:ph sz="quarter" idx="16"/>
          </p:nvPr>
        </p:nvSpPr>
        <p:spPr>
          <a:xfrm>
            <a:off x="838199" y="2136775"/>
            <a:ext cx="10515599" cy="369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43133"/>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normAutofit/>
          </a:bodyPr>
          <a:lstStyle>
            <a:lvl1pPr marL="0" indent="0">
              <a:buNone/>
              <a:defRPr sz="1400"/>
            </a:lvl1pPr>
            <a:lvl2pPr marL="457200" indent="0" algn="l">
              <a:lnSpc>
                <a:spcPct val="100000"/>
              </a:lnSpc>
              <a:buNone/>
              <a:defRPr sz="1400">
                <a:solidFill>
                  <a:schemeClr val="tx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normAutofit/>
          </a:bodyPr>
          <a:lstStyle>
            <a:lvl1pPr marL="0" indent="0" algn="l">
              <a:lnSpc>
                <a:spcPct val="100000"/>
              </a:lnSpc>
              <a:buNone/>
              <a:defRPr sz="1400">
                <a:solidFill>
                  <a:schemeClr val="tx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343248" y="5084524"/>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692980" y="5099206"/>
            <a:ext cx="2135755"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83644" y="5099206"/>
            <a:ext cx="2123743"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603525" y="5084524"/>
            <a:ext cx="2123742" cy="343061"/>
          </a:xfrm>
        </p:spPr>
        <p:txBody>
          <a:bodyPr anchor="ctr">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0" name="Straight Connector 9">
            <a:extLst>
              <a:ext uri="{FF2B5EF4-FFF2-40B4-BE49-F238E27FC236}">
                <a16:creationId xmlns:a16="http://schemas.microsoft.com/office/drawing/2014/main" id="{4E4B72DA-52CB-4D39-A342-8857B4D959B2}"/>
              </a:ext>
              <a:ext uri="{C183D7F6-B498-43B3-948B-1728B52AA6E4}">
                <adec:decorative xmlns:adec="http://schemas.microsoft.com/office/drawing/2017/decorative" val="1"/>
              </a:ext>
            </a:extLst>
          </p:cNvPr>
          <p:cNvCxnSpPr/>
          <p:nvPr/>
        </p:nvCxnSpPr>
        <p:spPr>
          <a:xfrm flipH="1" flipV="1">
            <a:off x="7334250" y="0"/>
            <a:ext cx="4857750" cy="762000"/>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 uri="{C183D7F6-B498-43B3-948B-1728B52AA6E4}">
                <adec:decorative xmlns:adec="http://schemas.microsoft.com/office/drawing/2017/decorative" val="1"/>
              </a:ext>
            </a:extLst>
          </p:cNvPr>
          <p:cNvCxnSpPr>
            <a:cxnSpLocks/>
          </p:cNvCxnSpPr>
          <p:nvPr/>
        </p:nvCxnSpPr>
        <p:spPr>
          <a:xfrm>
            <a:off x="11487150" y="0"/>
            <a:ext cx="704850" cy="1724025"/>
          </a:xfrm>
          <a:prstGeom prst="lin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237283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2" pos="93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am Slide 8 Peo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bg1">
                    <a:lumMod val="75000"/>
                    <a:lumOff val="25000"/>
                  </a:schemeClr>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716934" y="2428875"/>
            <a:ext cx="1066800" cy="1066800"/>
          </a:xfrm>
          <a:solidFill>
            <a:schemeClr val="tx1"/>
          </a:solidFill>
        </p:spPr>
        <p:txBody>
          <a:bodyPr>
            <a:noAutofit/>
          </a:bodyPr>
          <a:lstStyle>
            <a:lvl1pPr marL="0" indent="0" algn="l">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390120"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739214"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339926" y="3669060"/>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217963" y="3796721"/>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634432" y="3782039"/>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7" name="Picture Placeholder 10">
            <a:extLst>
              <a:ext uri="{FF2B5EF4-FFF2-40B4-BE49-F238E27FC236}">
                <a16:creationId xmlns:a16="http://schemas.microsoft.com/office/drawing/2014/main" id="{0FB38616-82FB-4DAD-A82E-3777ACB41148}"/>
              </a:ext>
            </a:extLst>
          </p:cNvPr>
          <p:cNvSpPr>
            <a:spLocks noGrp="1"/>
          </p:cNvSpPr>
          <p:nvPr>
            <p:ph type="pic" sz="quarter" idx="28"/>
          </p:nvPr>
        </p:nvSpPr>
        <p:spPr>
          <a:xfrm>
            <a:off x="6716934" y="4287711"/>
            <a:ext cx="1066800" cy="1066800"/>
          </a:xfrm>
          <a:solidFill>
            <a:schemeClr val="tx1"/>
          </a:solidFill>
        </p:spPr>
        <p:txBody>
          <a:bodyPr>
            <a:normAutofit/>
          </a:bodyPr>
          <a:lstStyle>
            <a:lvl1pPr marL="0" indent="0">
              <a:buNone/>
              <a:defRPr sz="900">
                <a:solidFill>
                  <a:schemeClr val="bg1">
                    <a:lumMod val="75000"/>
                    <a:lumOff val="25000"/>
                  </a:schemeClr>
                </a:solidFill>
              </a:defRPr>
            </a:lvl1pPr>
            <a:lvl2pPr marL="457200" indent="0">
              <a:lnSpc>
                <a:spcPct val="100000"/>
              </a:lnSpc>
              <a:buNone/>
              <a:defRPr sz="900">
                <a:solidFill>
                  <a:schemeClr val="bg1">
                    <a:lumMod val="75000"/>
                    <a:lumOff val="25000"/>
                  </a:schemeClr>
                </a:solidFill>
              </a:defRPr>
            </a:lvl2pPr>
          </a:lstStyle>
          <a:p>
            <a:pPr lvl="0"/>
            <a:r>
              <a:rPr lang="en-US"/>
              <a:t>Click icon to add picture</a:t>
            </a:r>
            <a:endParaRPr lang="en-US" dirty="0"/>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nSpc>
                <a:spcPct val="100000"/>
              </a:lnSpc>
              <a:buNone/>
              <a:defRPr sz="900">
                <a:solidFill>
                  <a:schemeClr val="bg1">
                    <a:lumMod val="75000"/>
                    <a:lumOff val="25000"/>
                  </a:schemeClr>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390120"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739214"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27896"/>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229878" y="5655557"/>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634432" y="5640875"/>
            <a:ext cx="2057400" cy="343061"/>
          </a:xfrm>
        </p:spPr>
        <p:txBody>
          <a:bodyPr anchor="ctr">
            <a:noAutofit/>
          </a:bodyPr>
          <a:lstStyle>
            <a:lvl1pPr marL="0" indent="0" algn="ctr">
              <a:buNone/>
              <a:defRPr lang="en-US" sz="900" kern="1200" spc="150" baseline="0" dirty="0" smtClean="0">
                <a:solidFill>
                  <a:schemeClr val="bg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B5CEABB6-07DC-46E8-9B57-56EC44A396E5}" type="slidenum">
              <a:rPr lang="en-US" smtClean="0"/>
              <a:t>‹#›</a:t>
            </a:fld>
            <a:endParaRPr lang="en-US" dirty="0"/>
          </a:p>
        </p:txBody>
      </p:sp>
      <p:pic>
        <p:nvPicPr>
          <p:cNvPr id="13" name="Graphic 12">
            <a:extLst>
              <a:ext uri="{FF2B5EF4-FFF2-40B4-BE49-F238E27FC236}">
                <a16:creationId xmlns:a16="http://schemas.microsoft.com/office/drawing/2014/main" id="{B0DFD584-E5CF-41EF-B51E-679CE22DDF93}"/>
              </a:ext>
              <a:ext uri="{C183D7F6-B498-43B3-948B-1728B52AA6E4}">
                <adec:decorative xmlns:adec="http://schemas.microsoft.com/office/drawing/2017/decorative" val="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6090955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1" name="Content Placeholder 10">
            <a:extLst>
              <a:ext uri="{FF2B5EF4-FFF2-40B4-BE49-F238E27FC236}">
                <a16:creationId xmlns:a16="http://schemas.microsoft.com/office/drawing/2014/main" id="{ADC2540D-94C4-405B-8607-0CEDD6F54B9C}"/>
              </a:ext>
            </a:extLst>
          </p:cNvPr>
          <p:cNvSpPr>
            <a:spLocks noGrp="1"/>
          </p:cNvSpPr>
          <p:nvPr>
            <p:ph sz="quarter" idx="21" hasCustomPrompt="1"/>
          </p:nvPr>
        </p:nvSpPr>
        <p:spPr>
          <a:xfrm>
            <a:off x="107544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7" name="Text Placeholder 2">
            <a:extLst>
              <a:ext uri="{FF2B5EF4-FFF2-40B4-BE49-F238E27FC236}">
                <a16:creationId xmlns:a16="http://schemas.microsoft.com/office/drawing/2014/main" id="{E43D2F47-FAF2-42C2-967D-251DD4B940D7}"/>
              </a:ext>
            </a:extLst>
          </p:cNvPr>
          <p:cNvSpPr>
            <a:spLocks noGrp="1"/>
          </p:cNvSpPr>
          <p:nvPr>
            <p:ph type="body" idx="17" hasCustomPrompt="1"/>
          </p:nvPr>
        </p:nvSpPr>
        <p:spPr>
          <a:xfrm>
            <a:off x="838200"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838200"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4" name="Content Placeholder 10">
            <a:extLst>
              <a:ext uri="{FF2B5EF4-FFF2-40B4-BE49-F238E27FC236}">
                <a16:creationId xmlns:a16="http://schemas.microsoft.com/office/drawing/2014/main" id="{11C6EC54-ADFA-4CFF-9E9B-DC7E96C854C2}"/>
              </a:ext>
            </a:extLst>
          </p:cNvPr>
          <p:cNvSpPr>
            <a:spLocks noGrp="1"/>
          </p:cNvSpPr>
          <p:nvPr>
            <p:ph sz="quarter" idx="22" hasCustomPrompt="1"/>
          </p:nvPr>
        </p:nvSpPr>
        <p:spPr>
          <a:xfrm>
            <a:off x="380565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3562665" y="3788813"/>
            <a:ext cx="2342205"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8" name="Text Placeholder 4">
            <a:extLst>
              <a:ext uri="{FF2B5EF4-FFF2-40B4-BE49-F238E27FC236}">
                <a16:creationId xmlns:a16="http://schemas.microsoft.com/office/drawing/2014/main" id="{3322C250-87FC-4F14-A42C-FFDA120D0D64}"/>
              </a:ext>
            </a:extLst>
          </p:cNvPr>
          <p:cNvSpPr>
            <a:spLocks noGrp="1"/>
          </p:cNvSpPr>
          <p:nvPr>
            <p:ph type="body" sz="quarter" idx="18" hasCustomPrompt="1"/>
          </p:nvPr>
        </p:nvSpPr>
        <p:spPr>
          <a:xfrm>
            <a:off x="3562665" y="4464810"/>
            <a:ext cx="2342205"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dirty="0"/>
              <a:t>CLICK TO EDIT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3562665" y="5120722"/>
            <a:ext cx="2342205"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5" name="Content Placeholder 10">
            <a:extLst>
              <a:ext uri="{FF2B5EF4-FFF2-40B4-BE49-F238E27FC236}">
                <a16:creationId xmlns:a16="http://schemas.microsoft.com/office/drawing/2014/main" id="{1B6DD41C-FCE2-4AC6-A235-2FF1B905DAAD}"/>
              </a:ext>
            </a:extLst>
          </p:cNvPr>
          <p:cNvSpPr>
            <a:spLocks noGrp="1"/>
          </p:cNvSpPr>
          <p:nvPr>
            <p:ph sz="quarter" idx="23" hasCustomPrompt="1"/>
          </p:nvPr>
        </p:nvSpPr>
        <p:spPr>
          <a:xfrm>
            <a:off x="6530117"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6298609" y="3788813"/>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a:t>
            </a:r>
          </a:p>
        </p:txBody>
      </p:sp>
      <p:sp>
        <p:nvSpPr>
          <p:cNvPr id="19" name="Text Placeholder 2">
            <a:extLst>
              <a:ext uri="{FF2B5EF4-FFF2-40B4-BE49-F238E27FC236}">
                <a16:creationId xmlns:a16="http://schemas.microsoft.com/office/drawing/2014/main" id="{D3C675D6-83FA-4036-B516-098EDCAF2506}"/>
              </a:ext>
            </a:extLst>
          </p:cNvPr>
          <p:cNvSpPr>
            <a:spLocks noGrp="1"/>
          </p:cNvSpPr>
          <p:nvPr>
            <p:ph type="body" idx="19" hasCustomPrompt="1"/>
          </p:nvPr>
        </p:nvSpPr>
        <p:spPr>
          <a:xfrm>
            <a:off x="6298609" y="4464810"/>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6298609" y="5120722"/>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26" name="Content Placeholder 10">
            <a:extLst>
              <a:ext uri="{FF2B5EF4-FFF2-40B4-BE49-F238E27FC236}">
                <a16:creationId xmlns:a16="http://schemas.microsoft.com/office/drawing/2014/main" id="{CEB4C3DB-E51E-4479-90C2-DFE5DB4B2482}"/>
              </a:ext>
            </a:extLst>
          </p:cNvPr>
          <p:cNvSpPr>
            <a:spLocks noGrp="1"/>
          </p:cNvSpPr>
          <p:nvPr>
            <p:ph sz="quarter" idx="24" hasCustomPrompt="1"/>
          </p:nvPr>
        </p:nvSpPr>
        <p:spPr>
          <a:xfrm>
            <a:off x="9260321" y="2370670"/>
            <a:ext cx="1856232" cy="1664208"/>
          </a:xfrm>
        </p:spPr>
        <p:txBody>
          <a:bodyPr>
            <a:noAutofit/>
          </a:bodyPr>
          <a:lstStyle>
            <a:lvl1pPr marL="0" indent="0" algn="ctr">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dirty="0"/>
              <a:t>Click to add content</a:t>
            </a:r>
          </a:p>
        </p:txBody>
      </p:sp>
      <p:sp>
        <p:nvSpPr>
          <p:cNvPr id="14" name="Text Placeholder 2">
            <a:extLst>
              <a:ext uri="{FF2B5EF4-FFF2-40B4-BE49-F238E27FC236}">
                <a16:creationId xmlns:a16="http://schemas.microsoft.com/office/drawing/2014/main" id="{84A1E92D-A5BF-4268-BFF3-1418A1F03589}"/>
              </a:ext>
            </a:extLst>
          </p:cNvPr>
          <p:cNvSpPr>
            <a:spLocks noGrp="1"/>
          </p:cNvSpPr>
          <p:nvPr>
            <p:ph type="body" idx="15" hasCustomPrompt="1"/>
          </p:nvPr>
        </p:nvSpPr>
        <p:spPr>
          <a:xfrm>
            <a:off x="9023074" y="3788457"/>
            <a:ext cx="2330726" cy="804859"/>
          </a:xfrm>
        </p:spPr>
        <p:txBody>
          <a:bodyPr lIns="0" rIns="0" anchor="b">
            <a:noAutofit/>
          </a:bodyPr>
          <a:lstStyle>
            <a:lvl1pPr marL="0" indent="0" algn="ctr">
              <a:buNone/>
              <a:defRPr lang="en-US" sz="32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a:t>
            </a:r>
          </a:p>
        </p:txBody>
      </p:sp>
      <p:sp>
        <p:nvSpPr>
          <p:cNvPr id="23" name="Text Placeholder 2">
            <a:extLst>
              <a:ext uri="{FF2B5EF4-FFF2-40B4-BE49-F238E27FC236}">
                <a16:creationId xmlns:a16="http://schemas.microsoft.com/office/drawing/2014/main" id="{B6439AAC-8A96-4015-8A87-ED8DF7027B60}"/>
              </a:ext>
            </a:extLst>
          </p:cNvPr>
          <p:cNvSpPr>
            <a:spLocks noGrp="1"/>
          </p:cNvSpPr>
          <p:nvPr>
            <p:ph type="body" idx="20" hasCustomPrompt="1"/>
          </p:nvPr>
        </p:nvSpPr>
        <p:spPr>
          <a:xfrm>
            <a:off x="9023074" y="4464454"/>
            <a:ext cx="2330726" cy="438505"/>
          </a:xfrm>
        </p:spPr>
        <p:txBody>
          <a:bodyPr lIns="0" rIns="0" anchor="b">
            <a:noAutofit/>
          </a:bodyPr>
          <a:lstStyle>
            <a:lvl1pPr marL="0" indent="0" algn="ctr">
              <a:buNone/>
              <a:defRPr lang="en-US" sz="1400" kern="1200"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1328057"/>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3790950" cy="892177"/>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3">
            <a:extLst>
              <a:ext uri="{FF2B5EF4-FFF2-40B4-BE49-F238E27FC236}">
                <a16:creationId xmlns:a16="http://schemas.microsoft.com/office/drawing/2014/main" id="{492F9083-A886-4EEB-94D6-1FAE6DC33000}"/>
              </a:ext>
            </a:extLst>
          </p:cNvPr>
          <p:cNvSpPr>
            <a:spLocks noGrp="1"/>
          </p:cNvSpPr>
          <p:nvPr>
            <p:ph sz="half" idx="16"/>
          </p:nvPr>
        </p:nvSpPr>
        <p:spPr>
          <a:xfrm>
            <a:off x="9023074" y="5120366"/>
            <a:ext cx="2330726" cy="853167"/>
          </a:xfrm>
        </p:spPr>
        <p:txBody>
          <a:bodyPr lIns="0" rIns="0">
            <a:normAutofit/>
          </a:bodyPr>
          <a:lstStyle>
            <a:lvl1pPr marL="0" indent="0" algn="ctr">
              <a:lnSpc>
                <a:spcPct val="100000"/>
              </a:lnSpc>
              <a:buNone/>
              <a:defRPr sz="1400" spc="50" baseline="0">
                <a:solidFill>
                  <a:schemeClr val="tx1">
                    <a:lumMod val="75000"/>
                    <a:lumOff val="25000"/>
                  </a:schemeClr>
                </a:solidFill>
              </a:defRPr>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38669631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82546"/>
            <a:ext cx="5111750" cy="1525588"/>
          </a:xfrm>
        </p:spPr>
        <p:txBody>
          <a:bodyPr anchor="b">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23" name="Straight Connector 22">
            <a:extLst>
              <a:ext uri="{FF2B5EF4-FFF2-40B4-BE49-F238E27FC236}">
                <a16:creationId xmlns:a16="http://schemas.microsoft.com/office/drawing/2014/main" id="{D87F08D6-2CA7-4A5A-BE34-07113DCA535D}"/>
              </a:ext>
            </a:extLst>
          </p:cNvPr>
          <p:cNvCxnSpPr>
            <a:cxnSpLocks/>
          </p:cNvCxnSpPr>
          <p:nvPr/>
        </p:nvCxnSpPr>
        <p:spPr>
          <a:xfrm flipH="1" flipV="1">
            <a:off x="0" y="876300"/>
            <a:ext cx="4762500" cy="1628775"/>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p:nvCxnSpPr>
        <p:spPr>
          <a:xfrm flipH="1" flipV="1">
            <a:off x="2638425" y="0"/>
            <a:ext cx="2124076" cy="5186363"/>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Pitch Deck</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616316768"/>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200" spc="150" baseline="0">
                <a:solidFill>
                  <a:schemeClr val="tx1">
                    <a:lumMod val="75000"/>
                    <a:lumOff val="25000"/>
                  </a:schemeClr>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2004161"/>
          </a:xfrm>
        </p:spPr>
        <p:txBody>
          <a:bodyPr>
            <a:normAutofit/>
          </a:bodyPr>
          <a:lstStyle>
            <a:lvl1pPr marL="0" indent="0" algn="l">
              <a:lnSpc>
                <a:spcPct val="150000"/>
              </a:lnSpc>
              <a:buNone/>
              <a:defRPr sz="1400" spc="50" baseline="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42935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bg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499" y="1020445"/>
            <a:ext cx="3171825" cy="1325563"/>
          </a:xfrm>
        </p:spPr>
        <p:txBody>
          <a:bodyPr anchor="b">
            <a:normAutofit/>
          </a:bodyPr>
          <a:lstStyle>
            <a:lvl1pPr>
              <a:defRPr sz="2800" spc="150" baseline="0">
                <a:solidFill>
                  <a:schemeClr val="tx1">
                    <a:lumMod val="75000"/>
                    <a:lumOff val="25000"/>
                  </a:schemeClr>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499" y="2924175"/>
            <a:ext cx="3171825" cy="2519363"/>
          </a:xfrm>
        </p:spPr>
        <p:txBody>
          <a:bodyPr>
            <a:normAutofit/>
          </a:bodyPr>
          <a:lstStyle>
            <a:lvl1pPr marL="0" indent="0">
              <a:lnSpc>
                <a:spcPct val="120000"/>
              </a:lnSpc>
              <a:spcBef>
                <a:spcPts val="1000"/>
              </a:spcBef>
              <a:buNone/>
              <a:defRPr sz="1400">
                <a:solidFill>
                  <a:schemeClr val="tx1">
                    <a:lumMod val="75000"/>
                    <a:lumOff val="25000"/>
                  </a:schemeClr>
                </a:solidFill>
              </a:defRPr>
            </a:lvl1pPr>
            <a:lvl2pPr marL="457200" indent="0">
              <a:lnSpc>
                <a:spcPct val="120000"/>
              </a:lnSpc>
              <a:spcBef>
                <a:spcPts val="1000"/>
              </a:spcBef>
              <a:buNone/>
              <a:defRPr sz="1400">
                <a:solidFill>
                  <a:schemeClr val="tx1">
                    <a:lumMod val="75000"/>
                    <a:lumOff val="25000"/>
                  </a:schemeClr>
                </a:solidFill>
              </a:defRPr>
            </a:lvl2pPr>
            <a:lvl3pPr marL="914400" indent="0">
              <a:lnSpc>
                <a:spcPct val="120000"/>
              </a:lnSpc>
              <a:spcBef>
                <a:spcPts val="1000"/>
              </a:spcBef>
              <a:buNone/>
              <a:defRPr sz="1400">
                <a:solidFill>
                  <a:schemeClr val="tx1">
                    <a:lumMod val="75000"/>
                    <a:lumOff val="25000"/>
                  </a:schemeClr>
                </a:solidFill>
              </a:defRPr>
            </a:lvl3pPr>
            <a:lvl4pPr marL="1371600" indent="0">
              <a:lnSpc>
                <a:spcPct val="120000"/>
              </a:lnSpc>
              <a:spcBef>
                <a:spcPts val="1000"/>
              </a:spcBef>
              <a:buNone/>
              <a:defRPr sz="1400">
                <a:solidFill>
                  <a:schemeClr val="tx1">
                    <a:lumMod val="75000"/>
                    <a:lumOff val="25000"/>
                  </a:schemeClr>
                </a:solidFill>
              </a:defRPr>
            </a:lvl4pPr>
            <a:lvl5pPr marL="1828800" indent="0">
              <a:lnSpc>
                <a:spcPct val="120000"/>
              </a:lnSpc>
              <a:spcBef>
                <a:spcPts val="1000"/>
              </a:spcBef>
              <a:buNone/>
              <a:defRPr sz="140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Pitch Deck</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2631270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hasCustomPrompt="1"/>
          </p:nvPr>
        </p:nvSpPr>
        <p:spPr>
          <a:xfrm>
            <a:off x="148318" y="148113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dirty="0"/>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hasCustomPrompt="1"/>
          </p:nvPr>
        </p:nvSpPr>
        <p:spPr>
          <a:xfrm>
            <a:off x="714375" y="2557463"/>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hasCustomPrompt="1"/>
          </p:nvPr>
        </p:nvSpPr>
        <p:spPr>
          <a:xfrm>
            <a:off x="1320800" y="3633788"/>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hasCustomPrompt="1"/>
          </p:nvPr>
        </p:nvSpPr>
        <p:spPr>
          <a:xfrm>
            <a:off x="1905000" y="4710114"/>
            <a:ext cx="2141764" cy="514350"/>
          </a:xfrm>
        </p:spPr>
        <p:txBody>
          <a:bodyPr anchor="ctr">
            <a:noAutofit/>
          </a:bodyPr>
          <a:lstStyle>
            <a:lvl1pPr marL="0" indent="0" algn="r">
              <a:buNone/>
              <a:defRPr sz="1600" cap="all" spc="150" baseline="0">
                <a:solidFill>
                  <a:schemeClr val="tx1">
                    <a:lumMod val="75000"/>
                    <a:lumOff val="25000"/>
                  </a:schemeClr>
                </a:solidFill>
              </a:defRPr>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5" y="1594478"/>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8" y="268256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7" y="3755394"/>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79" y="4824430"/>
            <a:ext cx="5539095" cy="1010842"/>
          </a:xfrm>
        </p:spPr>
        <p:txBody>
          <a:bodyPr anchor="t">
            <a:normAutofit/>
          </a:bodyPr>
          <a:lstStyle>
            <a:lvl1pPr marL="0" indent="0" algn="l">
              <a:lnSpc>
                <a:spcPct val="100000"/>
              </a:lnSpc>
              <a:buNone/>
              <a:defRPr sz="1400" spc="50" baseline="0">
                <a:solidFill>
                  <a:schemeClr val="tx1">
                    <a:lumMod val="75000"/>
                    <a:lumOff val="25000"/>
                  </a:schemeClr>
                </a:solidFill>
              </a:defRPr>
            </a:lvl1pPr>
          </a:lstStyle>
          <a:p>
            <a:pPr lvl="0"/>
            <a:r>
              <a:rPr lang="en-US"/>
              <a:t>Click to edit master text style</a:t>
            </a:r>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p:nvCxnSpPr>
        <p:spPr>
          <a:xfrm>
            <a:off x="4353515" y="502393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p:nvCxnSpPr>
        <p:spPr>
          <a:xfrm>
            <a:off x="3759917" y="3948451"/>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p:nvCxnSpPr>
        <p:spPr>
          <a:xfrm>
            <a:off x="3173453" y="2872686"/>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p:nvCxnSpPr>
        <p:spPr>
          <a:xfrm>
            <a:off x="2586263" y="1796083"/>
            <a:ext cx="1513211" cy="0"/>
          </a:xfrm>
          <a:prstGeom prst="line">
            <a:avLst/>
          </a:prstGeom>
          <a:ln w="6350">
            <a:solidFill>
              <a:schemeClr val="accent1">
                <a:lumMod val="75000"/>
              </a:schemeClr>
            </a:solidFill>
          </a:ln>
        </p:spPr>
        <p:style>
          <a:lnRef idx="1">
            <a:schemeClr val="accent5"/>
          </a:lnRef>
          <a:fillRef idx="0">
            <a:schemeClr val="accent5"/>
          </a:fillRef>
          <a:effectRef idx="0">
            <a:schemeClr val="accent5"/>
          </a:effectRef>
          <a:fontRef idx="minor">
            <a:schemeClr val="tx1"/>
          </a:fontRef>
        </p:style>
      </p:cxn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155823" y="6356350"/>
            <a:ext cx="1808712" cy="365125"/>
          </a:xfrm>
        </p:spPr>
        <p:txBody>
          <a:bodyPr/>
          <a:lstStyle>
            <a:lvl1pPr algn="l">
              <a:defRPr sz="900"/>
            </a:lvl1pPr>
          </a:lstStyle>
          <a:p>
            <a:r>
              <a:rPr lang="en-US" dirty="0"/>
              <a:t>Pitch Deck</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305281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accent2"/>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1485900"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1485664"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1" name="Text Placeholder 15">
            <a:extLst>
              <a:ext uri="{FF2B5EF4-FFF2-40B4-BE49-F238E27FC236}">
                <a16:creationId xmlns:a16="http://schemas.microsoft.com/office/drawing/2014/main" id="{87DD41A9-B6B3-48D9-A3A6-831B39C9158C}"/>
              </a:ext>
            </a:extLst>
          </p:cNvPr>
          <p:cNvSpPr>
            <a:spLocks noGrp="1"/>
          </p:cNvSpPr>
          <p:nvPr>
            <p:ph type="body" sz="quarter" idx="16" hasCustomPrompt="1"/>
          </p:nvPr>
        </p:nvSpPr>
        <p:spPr>
          <a:xfrm>
            <a:off x="6673004" y="2563123"/>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2" name="Text Placeholder 18">
            <a:extLst>
              <a:ext uri="{FF2B5EF4-FFF2-40B4-BE49-F238E27FC236}">
                <a16:creationId xmlns:a16="http://schemas.microsoft.com/office/drawing/2014/main" id="{FB791E68-EDF5-4CC2-8774-A27AEF1D25E6}"/>
              </a:ext>
            </a:extLst>
          </p:cNvPr>
          <p:cNvSpPr>
            <a:spLocks noGrp="1"/>
          </p:cNvSpPr>
          <p:nvPr>
            <p:ph type="body" sz="quarter" idx="17" hasCustomPrompt="1"/>
          </p:nvPr>
        </p:nvSpPr>
        <p:spPr>
          <a:xfrm>
            <a:off x="6673143" y="3070348"/>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3" name="Text Placeholder 15">
            <a:extLst>
              <a:ext uri="{FF2B5EF4-FFF2-40B4-BE49-F238E27FC236}">
                <a16:creationId xmlns:a16="http://schemas.microsoft.com/office/drawing/2014/main" id="{AA224F82-7E0C-4EBF-97D3-132481DBCDA9}"/>
              </a:ext>
            </a:extLst>
          </p:cNvPr>
          <p:cNvSpPr>
            <a:spLocks noGrp="1"/>
          </p:cNvSpPr>
          <p:nvPr>
            <p:ph type="body" sz="quarter" idx="18" hasCustomPrompt="1"/>
          </p:nvPr>
        </p:nvSpPr>
        <p:spPr>
          <a:xfrm>
            <a:off x="1485899"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34" name="Text Placeholder 18">
            <a:extLst>
              <a:ext uri="{FF2B5EF4-FFF2-40B4-BE49-F238E27FC236}">
                <a16:creationId xmlns:a16="http://schemas.microsoft.com/office/drawing/2014/main" id="{699D24C6-4AFB-4222-8E0C-4D11CD9C0FF7}"/>
              </a:ext>
            </a:extLst>
          </p:cNvPr>
          <p:cNvSpPr>
            <a:spLocks noGrp="1"/>
          </p:cNvSpPr>
          <p:nvPr>
            <p:ph type="body" sz="quarter" idx="19" hasCustomPrompt="1"/>
          </p:nvPr>
        </p:nvSpPr>
        <p:spPr>
          <a:xfrm>
            <a:off x="1486412"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2" name="Text Placeholder 15">
            <a:extLst>
              <a:ext uri="{FF2B5EF4-FFF2-40B4-BE49-F238E27FC236}">
                <a16:creationId xmlns:a16="http://schemas.microsoft.com/office/drawing/2014/main" id="{3B05E19C-DF33-4515-AC52-F95850810EC1}"/>
              </a:ext>
            </a:extLst>
          </p:cNvPr>
          <p:cNvSpPr>
            <a:spLocks noGrp="1"/>
          </p:cNvSpPr>
          <p:nvPr>
            <p:ph type="body" sz="quarter" idx="23" hasCustomPrompt="1"/>
          </p:nvPr>
        </p:nvSpPr>
        <p:spPr>
          <a:xfrm>
            <a:off x="6672630" y="4319431"/>
            <a:ext cx="4031945" cy="365125"/>
          </a:xfrm>
        </p:spPr>
        <p:txBody>
          <a:bodyPr>
            <a:normAutofit/>
          </a:bodyPr>
          <a:lstStyle>
            <a:lvl1pPr marL="0" indent="0" algn="ctr">
              <a:buNone/>
              <a:defRPr lang="en-US" sz="2000" kern="1200" spc="150" baseline="0" dirty="0">
                <a:solidFill>
                  <a:schemeClr val="tx1">
                    <a:lumMod val="75000"/>
                    <a:lumOff val="25000"/>
                  </a:schemeClr>
                </a:solidFill>
                <a:latin typeface="+mj-lt"/>
                <a:ea typeface="+mj-ea"/>
                <a:cs typeface="+mj-cs"/>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a:t>CLICK TO ADD SUBTITLE</a:t>
            </a:r>
          </a:p>
        </p:txBody>
      </p:sp>
      <p:sp>
        <p:nvSpPr>
          <p:cNvPr id="13" name="Text Placeholder 18">
            <a:extLst>
              <a:ext uri="{FF2B5EF4-FFF2-40B4-BE49-F238E27FC236}">
                <a16:creationId xmlns:a16="http://schemas.microsoft.com/office/drawing/2014/main" id="{C0EBC62D-442C-45D3-B66B-C6578FBB3370}"/>
              </a:ext>
            </a:extLst>
          </p:cNvPr>
          <p:cNvSpPr>
            <a:spLocks noGrp="1"/>
          </p:cNvSpPr>
          <p:nvPr>
            <p:ph type="body" sz="quarter" idx="24" hasCustomPrompt="1"/>
          </p:nvPr>
        </p:nvSpPr>
        <p:spPr>
          <a:xfrm>
            <a:off x="6673143" y="4826656"/>
            <a:ext cx="4031030" cy="1057308"/>
          </a:xfrm>
        </p:spPr>
        <p:txBody>
          <a:bodyPr>
            <a:normAutofit/>
          </a:bodyPr>
          <a:lstStyle>
            <a:lvl1pPr marL="0" indent="0" algn="ctr">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p:txBody>
          <a:body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p:txBody>
          <a:body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p:txBody>
          <a:bodyPr/>
          <a:lstStyle/>
          <a:p>
            <a:fld id="{B5CEABB6-07DC-46E8-9B57-56EC44A396E5}" type="slidenum">
              <a:rPr lang="en-US" smtClean="0"/>
              <a:t>‹#›</a:t>
            </a:fld>
            <a:endParaRPr lang="en-US" dirty="0"/>
          </a:p>
        </p:txBody>
      </p:sp>
      <p:cxnSp>
        <p:nvCxnSpPr>
          <p:cNvPr id="2" name="Straight Connector 1">
            <a:extLst>
              <a:ext uri="{FF2B5EF4-FFF2-40B4-BE49-F238E27FC236}">
                <a16:creationId xmlns:a16="http://schemas.microsoft.com/office/drawing/2014/main" id="{9298DCF7-7DC1-4618-8133-F63847B0AFE2}"/>
              </a:ext>
              <a:ext uri="{C183D7F6-B498-43B3-948B-1728B52AA6E4}">
                <adec:decorative xmlns:adec="http://schemas.microsoft.com/office/drawing/2017/decorative" val="1"/>
              </a:ext>
            </a:extLst>
          </p:cNvPr>
          <p:cNvCxnSpPr>
            <a:cxnSpLocks/>
          </p:cNvCxnSpPr>
          <p:nvPr userDrawn="1"/>
        </p:nvCxnSpPr>
        <p:spPr>
          <a:xfrm>
            <a:off x="8688388" y="0"/>
            <a:ext cx="3503612" cy="235295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53A6567-233D-4A3B-B52B-DE7E5E35A175}"/>
              </a:ext>
              <a:ext uri="{C183D7F6-B498-43B3-948B-1728B52AA6E4}">
                <adec:decorative xmlns:adec="http://schemas.microsoft.com/office/drawing/2017/decorative" val="1"/>
              </a:ext>
            </a:extLst>
          </p:cNvPr>
          <p:cNvCxnSpPr>
            <a:cxnSpLocks/>
          </p:cNvCxnSpPr>
          <p:nvPr userDrawn="1"/>
        </p:nvCxnSpPr>
        <p:spPr>
          <a:xfrm>
            <a:off x="9720943" y="0"/>
            <a:ext cx="2471057" cy="2699032"/>
          </a:xfrm>
          <a:prstGeom prst="line">
            <a:avLst/>
          </a:prstGeom>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64D564EB-CA78-42C6-AD76-3C4E7B3AEA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8" name="Graphic 7">
            <a:extLst>
              <a:ext uri="{FF2B5EF4-FFF2-40B4-BE49-F238E27FC236}">
                <a16:creationId xmlns:a16="http://schemas.microsoft.com/office/drawing/2014/main" id="{1CFFBB3A-BDCF-4878-8D04-E8BB9A050E71}"/>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spTree>
    <p:extLst>
      <p:ext uri="{BB962C8B-B14F-4D97-AF65-F5344CB8AC3E}">
        <p14:creationId xmlns:p14="http://schemas.microsoft.com/office/powerpoint/2010/main" val="2501487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42ACEF30-0520-40B3-A1F1-F3D2530563D6}"/>
              </a:ext>
            </a:extLst>
          </p:cNvPr>
          <p:cNvSpPr>
            <a:spLocks noGrp="1"/>
          </p:cNvSpPr>
          <p:nvPr>
            <p:ph type="title" hasCustomPrompt="1"/>
          </p:nvPr>
        </p:nvSpPr>
        <p:spPr>
          <a:xfrm>
            <a:off x="1508760" y="4156405"/>
            <a:ext cx="3139440" cy="1325563"/>
          </a:xfrm>
        </p:spPr>
        <p:txBody>
          <a:bodyPr anchor="b">
            <a:normAutofit/>
          </a:bodyPr>
          <a:lstStyle>
            <a:lvl1pPr algn="l">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15" name="Text Placeholder 15">
            <a:extLst>
              <a:ext uri="{FF2B5EF4-FFF2-40B4-BE49-F238E27FC236}">
                <a16:creationId xmlns:a16="http://schemas.microsoft.com/office/drawing/2014/main" id="{A1FB681F-A94D-4BF8-8290-0811E98D49D4}"/>
              </a:ext>
            </a:extLst>
          </p:cNvPr>
          <p:cNvSpPr>
            <a:spLocks noGrp="1"/>
          </p:cNvSpPr>
          <p:nvPr>
            <p:ph type="body" sz="quarter" idx="13" hasCustomPrompt="1"/>
          </p:nvPr>
        </p:nvSpPr>
        <p:spPr>
          <a:xfrm>
            <a:off x="5922254" y="1530635"/>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7" name="Text Placeholder 18">
            <a:extLst>
              <a:ext uri="{FF2B5EF4-FFF2-40B4-BE49-F238E27FC236}">
                <a16:creationId xmlns:a16="http://schemas.microsoft.com/office/drawing/2014/main" id="{61E8C129-EF62-46A8-97F3-3CB5D014FBDD}"/>
              </a:ext>
            </a:extLst>
          </p:cNvPr>
          <p:cNvSpPr>
            <a:spLocks noGrp="1"/>
          </p:cNvSpPr>
          <p:nvPr>
            <p:ph type="body" sz="quarter" idx="15" hasCustomPrompt="1"/>
          </p:nvPr>
        </p:nvSpPr>
        <p:spPr>
          <a:xfrm>
            <a:off x="5921828" y="186006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6" name="Text Placeholder 15">
            <a:extLst>
              <a:ext uri="{FF2B5EF4-FFF2-40B4-BE49-F238E27FC236}">
                <a16:creationId xmlns:a16="http://schemas.microsoft.com/office/drawing/2014/main" id="{07D6A00C-D56B-4E8B-B992-7DA51D3C7261}"/>
              </a:ext>
            </a:extLst>
          </p:cNvPr>
          <p:cNvSpPr>
            <a:spLocks noGrp="1"/>
          </p:cNvSpPr>
          <p:nvPr>
            <p:ph type="body" sz="quarter" idx="23" hasCustomPrompt="1"/>
          </p:nvPr>
        </p:nvSpPr>
        <p:spPr>
          <a:xfrm>
            <a:off x="5922254" y="2630431"/>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8" name="Text Placeholder 18">
            <a:extLst>
              <a:ext uri="{FF2B5EF4-FFF2-40B4-BE49-F238E27FC236}">
                <a16:creationId xmlns:a16="http://schemas.microsoft.com/office/drawing/2014/main" id="{DA90DA32-7E6A-4713-BDC9-73910E2A0E68}"/>
              </a:ext>
            </a:extLst>
          </p:cNvPr>
          <p:cNvSpPr>
            <a:spLocks noGrp="1"/>
          </p:cNvSpPr>
          <p:nvPr>
            <p:ph type="body" sz="quarter" idx="24" hasCustomPrompt="1"/>
          </p:nvPr>
        </p:nvSpPr>
        <p:spPr>
          <a:xfrm>
            <a:off x="5921828" y="295985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9" name="Text Placeholder 15">
            <a:extLst>
              <a:ext uri="{FF2B5EF4-FFF2-40B4-BE49-F238E27FC236}">
                <a16:creationId xmlns:a16="http://schemas.microsoft.com/office/drawing/2014/main" id="{D7E57261-C874-4DFD-AF7D-F9EC50B3BFD0}"/>
              </a:ext>
            </a:extLst>
          </p:cNvPr>
          <p:cNvSpPr>
            <a:spLocks noGrp="1"/>
          </p:cNvSpPr>
          <p:nvPr>
            <p:ph type="body" sz="quarter" idx="25" hasCustomPrompt="1"/>
          </p:nvPr>
        </p:nvSpPr>
        <p:spPr>
          <a:xfrm>
            <a:off x="5922254" y="3730227"/>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0" name="Text Placeholder 18">
            <a:extLst>
              <a:ext uri="{FF2B5EF4-FFF2-40B4-BE49-F238E27FC236}">
                <a16:creationId xmlns:a16="http://schemas.microsoft.com/office/drawing/2014/main" id="{843F77CE-098F-4777-8C30-5CEE7954D140}"/>
              </a:ext>
            </a:extLst>
          </p:cNvPr>
          <p:cNvSpPr>
            <a:spLocks noGrp="1"/>
          </p:cNvSpPr>
          <p:nvPr>
            <p:ph type="body" sz="quarter" idx="26" hasCustomPrompt="1"/>
          </p:nvPr>
        </p:nvSpPr>
        <p:spPr>
          <a:xfrm>
            <a:off x="5921828" y="405965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23" name="Text Placeholder 15">
            <a:extLst>
              <a:ext uri="{FF2B5EF4-FFF2-40B4-BE49-F238E27FC236}">
                <a16:creationId xmlns:a16="http://schemas.microsoft.com/office/drawing/2014/main" id="{4CAE269A-B6AB-42A6-9575-6057FA25A29E}"/>
              </a:ext>
            </a:extLst>
          </p:cNvPr>
          <p:cNvSpPr>
            <a:spLocks noGrp="1"/>
          </p:cNvSpPr>
          <p:nvPr>
            <p:ph type="body" sz="quarter" idx="27" hasCustomPrompt="1"/>
          </p:nvPr>
        </p:nvSpPr>
        <p:spPr>
          <a:xfrm>
            <a:off x="5920106" y="4830024"/>
            <a:ext cx="5433204" cy="365125"/>
          </a:xfrm>
        </p:spPr>
        <p:txBody>
          <a:bodyPr>
            <a:normAutofit/>
          </a:bodyPr>
          <a:lstStyle>
            <a:lvl1pPr marL="0" indent="0">
              <a:buNone/>
              <a:defRPr lang="en-US" sz="2000" kern="1200"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24" name="Text Placeholder 18">
            <a:extLst>
              <a:ext uri="{FF2B5EF4-FFF2-40B4-BE49-F238E27FC236}">
                <a16:creationId xmlns:a16="http://schemas.microsoft.com/office/drawing/2014/main" id="{46866A49-A3A8-4869-961C-EB41F6BC7843}"/>
              </a:ext>
            </a:extLst>
          </p:cNvPr>
          <p:cNvSpPr>
            <a:spLocks noGrp="1"/>
          </p:cNvSpPr>
          <p:nvPr>
            <p:ph type="body" sz="quarter" idx="28" hasCustomPrompt="1"/>
          </p:nvPr>
        </p:nvSpPr>
        <p:spPr>
          <a:xfrm>
            <a:off x="5919680" y="5159449"/>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3" name="Date Placeholder 2">
            <a:extLst>
              <a:ext uri="{FF2B5EF4-FFF2-40B4-BE49-F238E27FC236}">
                <a16:creationId xmlns:a16="http://schemas.microsoft.com/office/drawing/2014/main" id="{98EC90C5-A811-4E5C-ADD1-A89DB4E94DAA}"/>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3356B621-AE19-45D3-B25F-23256C242DDD}"/>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5" name="Slide Number Placeholder 4">
            <a:extLst>
              <a:ext uri="{FF2B5EF4-FFF2-40B4-BE49-F238E27FC236}">
                <a16:creationId xmlns:a16="http://schemas.microsoft.com/office/drawing/2014/main" id="{158BDCB2-D8C3-4571-8154-76BEA9AE41A8}"/>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pic>
        <p:nvPicPr>
          <p:cNvPr id="2" name="Graphic 1">
            <a:extLst>
              <a:ext uri="{FF2B5EF4-FFF2-40B4-BE49-F238E27FC236}">
                <a16:creationId xmlns:a16="http://schemas.microsoft.com/office/drawing/2014/main" id="{6D8D9106-8780-461D-9091-E074B0A3C95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4696" y="-1"/>
            <a:ext cx="4896735" cy="4385949"/>
          </a:xfrm>
          <a:prstGeom prst="rect">
            <a:avLst/>
          </a:prstGeom>
        </p:spPr>
      </p:pic>
    </p:spTree>
    <p:extLst>
      <p:ext uri="{BB962C8B-B14F-4D97-AF65-F5344CB8AC3E}">
        <p14:creationId xmlns:p14="http://schemas.microsoft.com/office/powerpoint/2010/main" val="306195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Introduction">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cxnSp>
        <p:nvCxnSpPr>
          <p:cNvPr id="14" name="Straight Connector 13">
            <a:extLst>
              <a:ext uri="{FF2B5EF4-FFF2-40B4-BE49-F238E27FC236}">
                <a16:creationId xmlns:a16="http://schemas.microsoft.com/office/drawing/2014/main" id="{49FBD260-5143-4B12-B9F8-33E48D548909}"/>
              </a:ext>
            </a:extLst>
          </p:cNvPr>
          <p:cNvCxnSpPr/>
          <p:nvPr/>
        </p:nvCxnSpPr>
        <p:spPr>
          <a:xfrm>
            <a:off x="9096375" y="1497012"/>
            <a:ext cx="3095625" cy="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p:nvCxnSpPr>
        <p:spPr>
          <a:xfrm flipH="1">
            <a:off x="6953250" y="-25401"/>
            <a:ext cx="3790950" cy="6902451"/>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9" name="Date Placeholder 6">
            <a:extLst>
              <a:ext uri="{FF2B5EF4-FFF2-40B4-BE49-F238E27FC236}">
                <a16:creationId xmlns:a16="http://schemas.microsoft.com/office/drawing/2014/main" id="{70146B66-4F07-44BE-8AAB-48EA5170DA81}"/>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3A927BE5-2F4C-4EBD-9093-C4ED6E3025B1}"/>
              </a:ext>
            </a:extLst>
          </p:cNvPr>
          <p:cNvSpPr>
            <a:spLocks noGrp="1"/>
          </p:cNvSpPr>
          <p:nvPr>
            <p:ph type="ftr" sz="quarter" idx="11"/>
          </p:nvPr>
        </p:nvSpPr>
        <p:spPr>
          <a:xfrm>
            <a:off x="5224463" y="6356350"/>
            <a:ext cx="1743075" cy="365125"/>
          </a:xfrm>
        </p:spPr>
        <p:txBody>
          <a:bodyPr/>
          <a:lstStyle>
            <a:lvl1pPr>
              <a:defRPr sz="900"/>
            </a:lvl1pPr>
          </a:lstStyle>
          <a:p>
            <a:r>
              <a:rPr lang="en-US" dirty="0"/>
              <a:t>Pitch Deck</a:t>
            </a:r>
          </a:p>
        </p:txBody>
      </p:sp>
      <p:sp>
        <p:nvSpPr>
          <p:cNvPr id="11" name="Slide Number Placeholder 8">
            <a:extLst>
              <a:ext uri="{FF2B5EF4-FFF2-40B4-BE49-F238E27FC236}">
                <a16:creationId xmlns:a16="http://schemas.microsoft.com/office/drawing/2014/main" id="{C4C1336B-CF5E-42FF-80E8-7D33A2D64E17}"/>
              </a:ext>
            </a:extLst>
          </p:cNvPr>
          <p:cNvSpPr>
            <a:spLocks noGrp="1"/>
          </p:cNvSpPr>
          <p:nvPr>
            <p:ph type="sldNum" sz="quarter" idx="12"/>
          </p:nvPr>
        </p:nvSpPr>
        <p:spPr>
          <a:xfrm>
            <a:off x="8610600" y="6356350"/>
            <a:ext cx="2743200" cy="365125"/>
          </a:xfrm>
        </p:spPr>
        <p:txBody>
          <a:bodyPr/>
          <a:lstStyle>
            <a:lvl1pPr>
              <a:defRPr sz="900"/>
            </a:lvl1pPr>
          </a:lstStyle>
          <a:p>
            <a:fld id="{B5CEABB6-07DC-46E8-9B57-56EC44A396E5}" type="slidenum">
              <a:rPr lang="en-US" smtClean="0"/>
              <a:t>‹#›</a:t>
            </a:fld>
            <a:endParaRPr lang="en-US" dirty="0"/>
          </a:p>
        </p:txBody>
      </p:sp>
    </p:spTree>
    <p:extLst>
      <p:ext uri="{BB962C8B-B14F-4D97-AF65-F5344CB8AC3E}">
        <p14:creationId xmlns:p14="http://schemas.microsoft.com/office/powerpoint/2010/main" val="129327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571235"/>
            <a:ext cx="4179570" cy="1715531"/>
          </a:xfrm>
        </p:spPr>
        <p:txBody>
          <a:bodyPr anchor="ctr">
            <a:noAutofit/>
          </a:bodyPr>
          <a:lstStyle>
            <a:lvl1pPr algn="l">
              <a:defRPr sz="3600" spc="150" baseline="0">
                <a:solidFill>
                  <a:schemeClr val="tx1">
                    <a:lumMod val="75000"/>
                    <a:lumOff val="25000"/>
                  </a:schemeClr>
                </a:solidFill>
              </a:defRPr>
            </a:lvl1pPr>
          </a:lstStyle>
          <a:p>
            <a:r>
              <a:rPr lang="en-US"/>
              <a:t>CLICK TO EDIT MASTER 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3228668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5920169" y="1152771"/>
            <a:ext cx="5431971" cy="846301"/>
          </a:xfrm>
        </p:spPr>
        <p:txBody>
          <a:bodyPr anchor="t">
            <a:normAutofit/>
          </a:bodyPr>
          <a:lstStyle>
            <a:lvl1pP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cxnSp>
        <p:nvCxnSpPr>
          <p:cNvPr id="9" name="Straight Connector 8">
            <a:extLst>
              <a:ext uri="{FF2B5EF4-FFF2-40B4-BE49-F238E27FC236}">
                <a16:creationId xmlns:a16="http://schemas.microsoft.com/office/drawing/2014/main" id="{BDAC7E4E-FE06-4E90-8107-6B543E5515ED}"/>
              </a:ext>
            </a:extLst>
          </p:cNvPr>
          <p:cNvCxnSpPr/>
          <p:nvPr/>
        </p:nvCxnSpPr>
        <p:spPr>
          <a:xfrm flipV="1">
            <a:off x="2209800" y="0"/>
            <a:ext cx="2438400" cy="68580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5">
            <a:extLst>
              <a:ext uri="{FF2B5EF4-FFF2-40B4-BE49-F238E27FC236}">
                <a16:creationId xmlns:a16="http://schemas.microsoft.com/office/drawing/2014/main" id="{3864668D-D640-4ABF-BB9A-D60176660F07}"/>
              </a:ext>
            </a:extLst>
          </p:cNvPr>
          <p:cNvSpPr>
            <a:spLocks noGrp="1"/>
          </p:cNvSpPr>
          <p:nvPr>
            <p:ph type="body" sz="quarter" idx="13" hasCustomPrompt="1"/>
          </p:nvPr>
        </p:nvSpPr>
        <p:spPr>
          <a:xfrm>
            <a:off x="5922254" y="2469515"/>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2" name="Text Placeholder 18">
            <a:extLst>
              <a:ext uri="{FF2B5EF4-FFF2-40B4-BE49-F238E27FC236}">
                <a16:creationId xmlns:a16="http://schemas.microsoft.com/office/drawing/2014/main" id="{2E289D5A-B06B-43D4-A3CA-3B06C4D49FDD}"/>
              </a:ext>
            </a:extLst>
          </p:cNvPr>
          <p:cNvSpPr>
            <a:spLocks noGrp="1"/>
          </p:cNvSpPr>
          <p:nvPr>
            <p:ph type="body" sz="quarter" idx="15" hasCustomPrompt="1"/>
          </p:nvPr>
        </p:nvSpPr>
        <p:spPr>
          <a:xfrm>
            <a:off x="5921828" y="2798940"/>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3" name="Text Placeholder 15">
            <a:extLst>
              <a:ext uri="{FF2B5EF4-FFF2-40B4-BE49-F238E27FC236}">
                <a16:creationId xmlns:a16="http://schemas.microsoft.com/office/drawing/2014/main" id="{1DCC2995-DE17-436D-82AE-6E107865CB79}"/>
              </a:ext>
            </a:extLst>
          </p:cNvPr>
          <p:cNvSpPr>
            <a:spLocks noGrp="1"/>
          </p:cNvSpPr>
          <p:nvPr>
            <p:ph type="body" sz="quarter" idx="23" hasCustomPrompt="1"/>
          </p:nvPr>
        </p:nvSpPr>
        <p:spPr>
          <a:xfrm>
            <a:off x="5922254" y="3569311"/>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4" name="Text Placeholder 18">
            <a:extLst>
              <a:ext uri="{FF2B5EF4-FFF2-40B4-BE49-F238E27FC236}">
                <a16:creationId xmlns:a16="http://schemas.microsoft.com/office/drawing/2014/main" id="{C7E70A65-1FB1-4F42-854B-8213ED73F792}"/>
              </a:ext>
            </a:extLst>
          </p:cNvPr>
          <p:cNvSpPr>
            <a:spLocks noGrp="1"/>
          </p:cNvSpPr>
          <p:nvPr>
            <p:ph type="body" sz="quarter" idx="24" hasCustomPrompt="1"/>
          </p:nvPr>
        </p:nvSpPr>
        <p:spPr>
          <a:xfrm>
            <a:off x="5921828" y="3898736"/>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5" name="Text Placeholder 15">
            <a:extLst>
              <a:ext uri="{FF2B5EF4-FFF2-40B4-BE49-F238E27FC236}">
                <a16:creationId xmlns:a16="http://schemas.microsoft.com/office/drawing/2014/main" id="{45657994-DC61-4DEB-BB2B-65DFCA997AF1}"/>
              </a:ext>
            </a:extLst>
          </p:cNvPr>
          <p:cNvSpPr>
            <a:spLocks noGrp="1"/>
          </p:cNvSpPr>
          <p:nvPr>
            <p:ph type="body" sz="quarter" idx="25" hasCustomPrompt="1"/>
          </p:nvPr>
        </p:nvSpPr>
        <p:spPr>
          <a:xfrm>
            <a:off x="5922254" y="4669107"/>
            <a:ext cx="5433204" cy="365125"/>
          </a:xfrm>
        </p:spPr>
        <p:txBody>
          <a:bodyPr>
            <a:normAutofit/>
          </a:bodyPr>
          <a:lstStyle>
            <a:lvl1pPr marL="0" indent="0">
              <a:buNone/>
              <a:defRPr lang="en-US" sz="2000" kern="1200" cap="all" spc="150" baseline="0" dirty="0">
                <a:solidFill>
                  <a:schemeClr val="tx1">
                    <a:lumMod val="75000"/>
                    <a:lumOff val="25000"/>
                  </a:schemeClr>
                </a:solidFill>
                <a:latin typeface="+mj-lt"/>
                <a:ea typeface="+mj-ea"/>
                <a:cs typeface="+mj-cs"/>
              </a:defRPr>
            </a:lvl1pPr>
          </a:lstStyle>
          <a:p>
            <a:pPr lvl="0"/>
            <a:r>
              <a:rPr lang="en-US"/>
              <a:t>CLICK TO ADD SUBTITLE</a:t>
            </a:r>
          </a:p>
        </p:txBody>
      </p:sp>
      <p:sp>
        <p:nvSpPr>
          <p:cNvPr id="16" name="Text Placeholder 18">
            <a:extLst>
              <a:ext uri="{FF2B5EF4-FFF2-40B4-BE49-F238E27FC236}">
                <a16:creationId xmlns:a16="http://schemas.microsoft.com/office/drawing/2014/main" id="{18397EE2-60CD-47FD-AF8F-83A5324D9D18}"/>
              </a:ext>
            </a:extLst>
          </p:cNvPr>
          <p:cNvSpPr>
            <a:spLocks noGrp="1"/>
          </p:cNvSpPr>
          <p:nvPr>
            <p:ph type="body" sz="quarter" idx="26" hasCustomPrompt="1"/>
          </p:nvPr>
        </p:nvSpPr>
        <p:spPr>
          <a:xfrm>
            <a:off x="5921828" y="4998532"/>
            <a:ext cx="5431971" cy="557950"/>
          </a:xfrm>
        </p:spPr>
        <p:txBody>
          <a:bodyPr>
            <a:normAutofit/>
          </a:bodyPr>
          <a:lstStyle>
            <a:lvl1pPr marL="0" indent="0">
              <a:lnSpc>
                <a:spcPct val="100000"/>
              </a:lnSpc>
              <a:buFont typeface="Arial" panose="020B0604020202020204" pitchFamily="34" charset="0"/>
              <a:buNone/>
              <a:defRPr sz="1400">
                <a:solidFill>
                  <a:schemeClr val="tx1">
                    <a:lumMod val="75000"/>
                    <a:lumOff val="25000"/>
                  </a:schemeClr>
                </a:solidFill>
              </a:defRPr>
            </a:lvl1pPr>
          </a:lstStyle>
          <a:p>
            <a:pPr lvl="0"/>
            <a:r>
              <a:rPr lang="en-US"/>
              <a:t>Click to add text</a:t>
            </a:r>
          </a:p>
        </p:txBody>
      </p:sp>
      <p:sp>
        <p:nvSpPr>
          <p:cNvPr id="17" name="Date Placeholder 2">
            <a:extLst>
              <a:ext uri="{FF2B5EF4-FFF2-40B4-BE49-F238E27FC236}">
                <a16:creationId xmlns:a16="http://schemas.microsoft.com/office/drawing/2014/main" id="{1E25EFF1-65C7-4F93-8740-46885C6BEA57}"/>
              </a:ext>
            </a:extLst>
          </p:cNvPr>
          <p:cNvSpPr>
            <a:spLocks noGrp="1"/>
          </p:cNvSpPr>
          <p:nvPr>
            <p:ph type="dt" sz="half" idx="20"/>
          </p:nvPr>
        </p:nvSpPr>
        <p:spPr>
          <a:xfrm>
            <a:off x="5919680" y="6356350"/>
            <a:ext cx="947516" cy="365125"/>
          </a:xfrm>
        </p:spPr>
        <p:txBody>
          <a:bodyPr/>
          <a:lstStyle>
            <a:lvl1pPr>
              <a:defRPr sz="900"/>
            </a:lvl1pPr>
          </a:lstStyle>
          <a:p>
            <a:r>
              <a:rPr lang="en-US" dirty="0"/>
              <a:t>20XX</a:t>
            </a:r>
          </a:p>
        </p:txBody>
      </p:sp>
      <p:sp>
        <p:nvSpPr>
          <p:cNvPr id="18" name="Footer Placeholder 3">
            <a:extLst>
              <a:ext uri="{FF2B5EF4-FFF2-40B4-BE49-F238E27FC236}">
                <a16:creationId xmlns:a16="http://schemas.microsoft.com/office/drawing/2014/main" id="{C16D80BF-B599-4FC0-ABD5-98777872FE5F}"/>
              </a:ext>
            </a:extLst>
          </p:cNvPr>
          <p:cNvSpPr>
            <a:spLocks noGrp="1"/>
          </p:cNvSpPr>
          <p:nvPr>
            <p:ph type="ftr" sz="quarter" idx="21"/>
          </p:nvPr>
        </p:nvSpPr>
        <p:spPr>
          <a:xfrm>
            <a:off x="7161955" y="6356350"/>
            <a:ext cx="3243942" cy="365125"/>
          </a:xfrm>
        </p:spPr>
        <p:txBody>
          <a:bodyPr/>
          <a:lstStyle>
            <a:lvl1pPr>
              <a:defRPr sz="900"/>
            </a:lvl1pPr>
          </a:lstStyle>
          <a:p>
            <a:r>
              <a:rPr lang="en-US" dirty="0"/>
              <a:t>Pitch Deck</a:t>
            </a:r>
          </a:p>
        </p:txBody>
      </p:sp>
      <p:sp>
        <p:nvSpPr>
          <p:cNvPr id="19" name="Slide Number Placeholder 4">
            <a:extLst>
              <a:ext uri="{FF2B5EF4-FFF2-40B4-BE49-F238E27FC236}">
                <a16:creationId xmlns:a16="http://schemas.microsoft.com/office/drawing/2014/main" id="{F64421B1-FF90-4939-90BD-8206DE5036D0}"/>
              </a:ext>
            </a:extLst>
          </p:cNvPr>
          <p:cNvSpPr>
            <a:spLocks noGrp="1"/>
          </p:cNvSpPr>
          <p:nvPr>
            <p:ph type="sldNum" sz="quarter" idx="22"/>
          </p:nvPr>
        </p:nvSpPr>
        <p:spPr>
          <a:xfrm>
            <a:off x="10700656" y="6356350"/>
            <a:ext cx="653143" cy="365125"/>
          </a:xfrm>
        </p:spPr>
        <p:txBody>
          <a:bodyPr/>
          <a:lstStyle>
            <a:lvl1pPr>
              <a:defRPr sz="900"/>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64798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cap="all" spc="150" baseline="0" dirty="0">
                <a:solidFill>
                  <a:schemeClr val="tx1">
                    <a:lumMod val="75000"/>
                    <a:lumOff val="25000"/>
                  </a:schemeClr>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cap="all" spc="150" baseline="0" dirty="0" smtClean="0">
                <a:solidFill>
                  <a:schemeClr val="tx1">
                    <a:lumMod val="75000"/>
                    <a:lumOff val="25000"/>
                  </a:schemeClr>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solidFill>
                  <a:schemeClr val="tx1">
                    <a:lumMod val="75000"/>
                    <a:lumOff val="25000"/>
                  </a:schemeClr>
                </a:solidFill>
              </a:defRPr>
            </a:lvl1pPr>
            <a:lvl2pPr marL="457200" indent="0">
              <a:lnSpc>
                <a:spcPct val="100000"/>
              </a:lnSpc>
              <a:buNone/>
              <a:defRPr sz="1400" spc="50" baseline="0">
                <a:solidFill>
                  <a:schemeClr val="tx1">
                    <a:lumMod val="75000"/>
                    <a:lumOff val="25000"/>
                  </a:schemeClr>
                </a:solidFill>
              </a:defRPr>
            </a:lvl2pPr>
            <a:lvl3pPr marL="914400" indent="0">
              <a:lnSpc>
                <a:spcPct val="100000"/>
              </a:lnSpc>
              <a:buNone/>
              <a:defRPr sz="1400" spc="50" baseline="0">
                <a:solidFill>
                  <a:schemeClr val="tx1">
                    <a:lumMod val="75000"/>
                    <a:lumOff val="25000"/>
                  </a:schemeClr>
                </a:solidFill>
              </a:defRPr>
            </a:lvl3pPr>
            <a:lvl4pPr marL="1371600" indent="0">
              <a:lnSpc>
                <a:spcPct val="100000"/>
              </a:lnSpc>
              <a:buNone/>
              <a:defRPr sz="1400" spc="50" baseline="0">
                <a:solidFill>
                  <a:schemeClr val="tx1">
                    <a:lumMod val="75000"/>
                    <a:lumOff val="25000"/>
                  </a:schemeClr>
                </a:solidFill>
              </a:defRPr>
            </a:lvl4pPr>
            <a:lvl5pPr marL="1828800" indent="0">
              <a:lnSpc>
                <a:spcPct val="100000"/>
              </a:lnSpc>
              <a:buNone/>
              <a:defRPr sz="1400" spc="50" baseline="0">
                <a:solidFill>
                  <a:schemeClr val="tx1">
                    <a:lumMod val="75000"/>
                    <a:lumOff val="25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Pitch Deck</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B5CEABB6-07DC-46E8-9B57-56EC44A396E5}" type="slidenum">
              <a:rPr lang="en-US" smtClean="0"/>
              <a:t>‹#›</a:t>
            </a:fld>
            <a:endParaRPr lang="en-US" dirty="0"/>
          </a:p>
        </p:txBody>
      </p:sp>
      <p:cxnSp>
        <p:nvCxnSpPr>
          <p:cNvPr id="16" name="Straight Connector 15">
            <a:extLst>
              <a:ext uri="{FF2B5EF4-FFF2-40B4-BE49-F238E27FC236}">
                <a16:creationId xmlns:a16="http://schemas.microsoft.com/office/drawing/2014/main" id="{463D7850-C2A6-43CE-BBE4-8E81A0A593BF}"/>
              </a:ext>
              <a:ext uri="{C183D7F6-B498-43B3-948B-1728B52AA6E4}">
                <adec:decorative xmlns:adec="http://schemas.microsoft.com/office/drawing/2017/decorative" val="1"/>
              </a:ext>
            </a:extLst>
          </p:cNvPr>
          <p:cNvCxnSpPr>
            <a:cxnSpLocks/>
          </p:cNvCxnSpPr>
          <p:nvPr/>
        </p:nvCxnSpPr>
        <p:spPr>
          <a:xfrm flipH="1">
            <a:off x="0" y="0"/>
            <a:ext cx="1238250" cy="3105150"/>
          </a:xfrm>
          <a:prstGeom prst="line">
            <a:avLst/>
          </a:prstGeom>
          <a:ln w="31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 uri="{C183D7F6-B498-43B3-948B-1728B52AA6E4}">
                <adec:decorative xmlns:adec="http://schemas.microsoft.com/office/drawing/2017/decorative" val="1"/>
              </a:ext>
            </a:extLst>
          </p:cNvPr>
          <p:cNvCxnSpPr>
            <a:cxnSpLocks/>
          </p:cNvCxnSpPr>
          <p:nvPr/>
        </p:nvCxnSpPr>
        <p:spPr>
          <a:xfrm flipH="1">
            <a:off x="0" y="0"/>
            <a:ext cx="2238376" cy="2476500"/>
          </a:xfrm>
          <a:prstGeom prst="line">
            <a:avLst/>
          </a:prstGeom>
          <a:ln>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18953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Pitch Deck</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9284521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70" r:id="rId3"/>
    <p:sldLayoutId id="2147483688" r:id="rId4"/>
    <p:sldLayoutId id="2147483694" r:id="rId5"/>
    <p:sldLayoutId id="2147483697" r:id="rId6"/>
    <p:sldLayoutId id="2147483673" r:id="rId7"/>
    <p:sldLayoutId id="2147483676" r:id="rId8"/>
    <p:sldLayoutId id="2147483672" r:id="rId9"/>
    <p:sldLayoutId id="2147483699" r:id="rId10"/>
    <p:sldLayoutId id="2147483671" r:id="rId11"/>
    <p:sldLayoutId id="2147483700" r:id="rId12"/>
    <p:sldLayoutId id="2147483692" r:id="rId13"/>
    <p:sldLayoutId id="2147483681" r:id="rId14"/>
    <p:sldLayoutId id="2147483674" r:id="rId15"/>
    <p:sldLayoutId id="2147483675" r:id="rId16"/>
    <p:sldLayoutId id="2147483696" r:id="rId17"/>
    <p:sldLayoutId id="2147483677" r:id="rId18"/>
    <p:sldLayoutId id="2147483678" r:id="rId19"/>
  </p:sldLayoutIdLst>
  <p:hf hdr="0"/>
  <p:txStyles>
    <p:titleStyle>
      <a:lvl1pPr algn="l" defTabSz="914400" rtl="0" eaLnBrk="1" latinLnBrk="0" hangingPunct="1">
        <a:lnSpc>
          <a:spcPct val="90000"/>
        </a:lnSpc>
        <a:spcBef>
          <a:spcPct val="0"/>
        </a:spcBef>
        <a:buNone/>
        <a:defRPr sz="4400" kern="1200" cap="all" baseline="0">
          <a:solidFill>
            <a:schemeClr val="tx1">
              <a:lumMod val="75000"/>
              <a:lumOff val="2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815C6-3AD0-46E6-A74A-1967BD91AF50}"/>
              </a:ext>
            </a:extLst>
          </p:cNvPr>
          <p:cNvSpPr>
            <a:spLocks noGrp="1"/>
          </p:cNvSpPr>
          <p:nvPr>
            <p:ph type="ctrTitle"/>
          </p:nvPr>
        </p:nvSpPr>
        <p:spPr>
          <a:xfrm>
            <a:off x="6416040" y="4434840"/>
            <a:ext cx="4941771" cy="1122202"/>
          </a:xfrm>
        </p:spPr>
        <p:txBody>
          <a:bodyPr/>
          <a:lstStyle/>
          <a:p>
            <a:r>
              <a:rPr lang="en-US" dirty="0"/>
              <a:t>Cyber Threats and Attack Vector</a:t>
            </a:r>
          </a:p>
        </p:txBody>
      </p:sp>
      <p:sp>
        <p:nvSpPr>
          <p:cNvPr id="3" name="Subtitle 2">
            <a:extLst>
              <a:ext uri="{FF2B5EF4-FFF2-40B4-BE49-F238E27FC236}">
                <a16:creationId xmlns:a16="http://schemas.microsoft.com/office/drawing/2014/main" id="{1901B20D-4C28-4DA3-ABBD-718C22A5E58B}"/>
              </a:ext>
            </a:extLst>
          </p:cNvPr>
          <p:cNvSpPr>
            <a:spLocks noGrp="1"/>
          </p:cNvSpPr>
          <p:nvPr>
            <p:ph type="subTitle" idx="1"/>
          </p:nvPr>
        </p:nvSpPr>
        <p:spPr>
          <a:xfrm>
            <a:off x="6416041" y="5586890"/>
            <a:ext cx="4941770" cy="396660"/>
          </a:xfrm>
        </p:spPr>
        <p:txBody>
          <a:bodyPr>
            <a:noAutofit/>
          </a:bodyPr>
          <a:lstStyle/>
          <a:p>
            <a:r>
              <a:rPr lang="en-US" sz="1200" dirty="0"/>
              <a:t>Ryan Coon</a:t>
            </a:r>
          </a:p>
          <a:p>
            <a:r>
              <a:rPr lang="en-US" sz="1200" dirty="0"/>
              <a:t>CYB-505</a:t>
            </a:r>
          </a:p>
          <a:p>
            <a:r>
              <a:rPr lang="en-US" sz="1200" dirty="0"/>
              <a:t>Professor Devin Ogg</a:t>
            </a:r>
          </a:p>
          <a:p>
            <a:r>
              <a:rPr lang="en-US" sz="1200" dirty="0"/>
              <a:t>August 21, 2024</a:t>
            </a:r>
            <a:endParaRPr lang="en-PK" sz="1200" dirty="0"/>
          </a:p>
        </p:txBody>
      </p:sp>
    </p:spTree>
    <p:extLst>
      <p:ext uri="{BB962C8B-B14F-4D97-AF65-F5344CB8AC3E}">
        <p14:creationId xmlns:p14="http://schemas.microsoft.com/office/powerpoint/2010/main" val="1642425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F29B-F233-48AF-8261-F33A4E079E3E}"/>
              </a:ext>
              <a:ext uri="{C183D7F6-B498-43B3-948B-1728B52AA6E4}">
                <adec:decorative xmlns:adec="http://schemas.microsoft.com/office/drawing/2017/decorative" val="0"/>
              </a:ext>
            </a:extLst>
          </p:cNvPr>
          <p:cNvSpPr>
            <a:spLocks noGrp="1"/>
          </p:cNvSpPr>
          <p:nvPr>
            <p:ph type="title"/>
          </p:nvPr>
        </p:nvSpPr>
        <p:spPr>
          <a:xfrm>
            <a:off x="3566815" y="0"/>
            <a:ext cx="3171825" cy="574358"/>
          </a:xfrm>
        </p:spPr>
        <p:txBody>
          <a:bodyPr/>
          <a:lstStyle/>
          <a:p>
            <a:r>
              <a:rPr lang="en-US" dirty="0"/>
              <a:t>Key Takeaways</a:t>
            </a:r>
          </a:p>
        </p:txBody>
      </p:sp>
      <p:sp>
        <p:nvSpPr>
          <p:cNvPr id="3" name="Subtitle 2">
            <a:extLst>
              <a:ext uri="{FF2B5EF4-FFF2-40B4-BE49-F238E27FC236}">
                <a16:creationId xmlns:a16="http://schemas.microsoft.com/office/drawing/2014/main" id="{35E3EA69-4E0E-41BD-8095-A124225A2647}"/>
              </a:ext>
              <a:ext uri="{C183D7F6-B498-43B3-948B-1728B52AA6E4}">
                <adec:decorative xmlns:adec="http://schemas.microsoft.com/office/drawing/2017/decorative" val="0"/>
              </a:ext>
            </a:extLst>
          </p:cNvPr>
          <p:cNvSpPr>
            <a:spLocks noGrp="1"/>
          </p:cNvSpPr>
          <p:nvPr>
            <p:ph idx="1"/>
          </p:nvPr>
        </p:nvSpPr>
        <p:spPr>
          <a:xfrm>
            <a:off x="571500" y="1873250"/>
            <a:ext cx="8229599" cy="3657599"/>
          </a:xfrm>
        </p:spPr>
        <p:txBody>
          <a:bodyPr>
            <a:noAutofit/>
          </a:bodyPr>
          <a:lstStyle/>
          <a:p>
            <a:pPr marL="342900" marR="0" lvl="0" indent="-342900">
              <a:lnSpc>
                <a:spcPct val="107000"/>
              </a:lnSpc>
              <a:spcBef>
                <a:spcPts val="0"/>
              </a:spcBef>
              <a:spcAft>
                <a:spcPts val="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Advanced Persistent Threat (APT) - An APT refers to a prolonged and targeted cyberattack in which an intruder gains access to a network and remains undetected for an extended period. Utilizes sophisticated techniques and tools to exploit vulnerabilities in security systems.</a:t>
            </a:r>
          </a:p>
          <a:p>
            <a:pPr marR="0" lvl="0">
              <a:lnSpc>
                <a:spcPct val="107000"/>
              </a:lnSpc>
              <a:spcBef>
                <a:spcPts val="0"/>
              </a:spcBef>
              <a:spcAft>
                <a:spcPts val="0"/>
              </a:spcAft>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Cyberterrorism - Cyberterrorism refers to the use of the internet and digital technologies to conduct violent acts or threats intended to create fear, cause harm, or disrupt the functioning of a society, organization, or government. This form of terrorism leverages cyber capabilities to achieve political, ideological, or social objectives.</a:t>
            </a:r>
          </a:p>
          <a:p>
            <a:pPr marR="0" lvl="0">
              <a:lnSpc>
                <a:spcPct val="107000"/>
              </a:lnSpc>
              <a:spcBef>
                <a:spcPts val="0"/>
              </a:spcBef>
              <a:spcAft>
                <a:spcPts val="0"/>
              </a:spcAft>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Cybercriminals - Cybercriminals are individuals or groups that engage in illegal activities online, often with the intent to steal personal information, financial data, or disrupt services.</a:t>
            </a:r>
          </a:p>
          <a:p>
            <a:pPr marR="0" lvl="0">
              <a:lnSpc>
                <a:spcPct val="107000"/>
              </a:lnSpc>
              <a:spcBef>
                <a:spcPts val="0"/>
              </a:spcBef>
              <a:spcAft>
                <a:spcPts val="0"/>
              </a:spcAft>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Hacktivists - Hacktivists are individuals or groups who use hacking techniques to promote political agendas, social change, or ideological beliefs. Their activities are often characterized by a desire to draw attention to specific issues, challenges, or injustices through cyber means.</a:t>
            </a:r>
          </a:p>
          <a:p>
            <a:pPr marR="0" lvl="0">
              <a:lnSpc>
                <a:spcPct val="107000"/>
              </a:lnSpc>
              <a:spcBef>
                <a:spcPts val="0"/>
              </a:spcBef>
              <a:spcAft>
                <a:spcPts val="0"/>
              </a:spcAft>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Script Kiddies - Script kiddies are individuals, often inexperienced hackers, who use pre-written scripts or software tools to carry out cyberattacks without a deep understanding of the underlying technology or programming. These individuals typically lack the skills to create their own hacking tools and rely on the work of more skilled hackers.</a:t>
            </a:r>
          </a:p>
          <a:p>
            <a:pPr marR="0" lvl="0">
              <a:lnSpc>
                <a:spcPct val="107000"/>
              </a:lnSpc>
              <a:spcBef>
                <a:spcPts val="0"/>
              </a:spcBef>
              <a:spcAft>
                <a:spcPts val="0"/>
              </a:spcAft>
            </a:pPr>
            <a:endParaRPr lang="en-US" sz="12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200" kern="100" dirty="0">
                <a:effectLst/>
                <a:latin typeface="Aptos" panose="020B0004020202020204" pitchFamily="34" charset="0"/>
                <a:ea typeface="Aptos" panose="020B0004020202020204" pitchFamily="34" charset="0"/>
                <a:cs typeface="Times New Roman" panose="02020603050405020304" pitchFamily="18" charset="0"/>
              </a:rPr>
              <a:t>Insider Threats - Insider threats refer to security risks that originate from individuals within an organization, such as employees, contractors, or business partners. These individuals have legitimate access to the organization's systems and data, making it challenging to detect potential malicious activities.</a:t>
            </a:r>
          </a:p>
        </p:txBody>
      </p:sp>
      <p:sp>
        <p:nvSpPr>
          <p:cNvPr id="4" name="Slide Number Placeholder 3">
            <a:extLst>
              <a:ext uri="{FF2B5EF4-FFF2-40B4-BE49-F238E27FC236}">
                <a16:creationId xmlns:a16="http://schemas.microsoft.com/office/drawing/2014/main" id="{328F602C-7F98-4C02-99D4-ED65E00D66A4}"/>
              </a:ext>
            </a:extLst>
          </p:cNvPr>
          <p:cNvSpPr>
            <a:spLocks noGrp="1"/>
          </p:cNvSpPr>
          <p:nvPr>
            <p:ph type="sldNum" sz="quarter" idx="12"/>
          </p:nvPr>
        </p:nvSpPr>
        <p:spPr>
          <a:xfrm>
            <a:off x="5536305" y="6356350"/>
            <a:ext cx="987552" cy="365125"/>
          </a:xfrm>
        </p:spPr>
        <p:txBody>
          <a:bodyPr/>
          <a:lstStyle/>
          <a:p>
            <a:fld id="{19B51A1E-902D-48AF-9020-955120F399B6}" type="slidenum">
              <a:rPr lang="en-US" smtClean="0"/>
              <a:pPr/>
              <a:t>2</a:t>
            </a:fld>
            <a:endParaRPr lang="en-US" dirty="0"/>
          </a:p>
        </p:txBody>
      </p:sp>
      <p:sp>
        <p:nvSpPr>
          <p:cNvPr id="7" name="TextBox 6">
            <a:extLst>
              <a:ext uri="{FF2B5EF4-FFF2-40B4-BE49-F238E27FC236}">
                <a16:creationId xmlns:a16="http://schemas.microsoft.com/office/drawing/2014/main" id="{F265E418-9AAF-39A9-0168-83AEA9C30482}"/>
              </a:ext>
            </a:extLst>
          </p:cNvPr>
          <p:cNvSpPr txBox="1"/>
          <p:nvPr/>
        </p:nvSpPr>
        <p:spPr>
          <a:xfrm>
            <a:off x="704850" y="965200"/>
            <a:ext cx="9591857" cy="646331"/>
          </a:xfrm>
          <a:prstGeom prst="rect">
            <a:avLst/>
          </a:prstGeom>
          <a:noFill/>
        </p:spPr>
        <p:txBody>
          <a:bodyPr wrap="none" rtlCol="0">
            <a:spAutoFit/>
          </a:bodyPr>
          <a:lstStyle/>
          <a:p>
            <a:r>
              <a:rPr lang="en-US" dirty="0"/>
              <a:t>Currently, there are 6 key threat actors that can harm the hospital and our other organizations.</a:t>
            </a:r>
          </a:p>
          <a:p>
            <a:endParaRPr lang="en-US" dirty="0"/>
          </a:p>
        </p:txBody>
      </p:sp>
    </p:spTree>
    <p:extLst>
      <p:ext uri="{BB962C8B-B14F-4D97-AF65-F5344CB8AC3E}">
        <p14:creationId xmlns:p14="http://schemas.microsoft.com/office/powerpoint/2010/main" val="2243494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272932" y="240187"/>
            <a:ext cx="9293496" cy="821995"/>
          </a:xfrm>
        </p:spPr>
        <p:txBody>
          <a:bodyPr>
            <a:normAutofit fontScale="90000"/>
          </a:bodyPr>
          <a:lstStyle/>
          <a:p>
            <a:r>
              <a:rPr lang="en-US" dirty="0"/>
              <a:t>Potential system attacks and the actors that may perform them</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8"/>
          </p:nvPr>
        </p:nvSpPr>
        <p:spPr>
          <a:xfrm>
            <a:off x="1272932" y="1843595"/>
            <a:ext cx="9427724" cy="3670514"/>
          </a:xfrm>
        </p:spPr>
        <p:txBody>
          <a:bodyPr>
            <a:normAutofit fontScale="77500" lnSpcReduction="20000"/>
          </a:bodyPr>
          <a:lstStyle/>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Ransomware Attacks -  a type of malicious software designed to block access to a computer system or files until a ransom is paid. These attacks have become increasingly prevalent and sophisticated, posing significant threats to individuals, businesses, and organizations worldwide. The attackers demand a ransom in exchange for the decryption key. Actors include Cyberterrorists and cybercriminals.</a:t>
            </a:r>
          </a:p>
          <a:p>
            <a:pPr marR="0" lvl="0">
              <a:lnSpc>
                <a:spcPct val="107000"/>
              </a:lnSpc>
              <a:spcBef>
                <a:spcPts val="0"/>
              </a:spcBef>
              <a:spcAft>
                <a:spcPts val="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DDoS (Distributed Denial of Service) attacks - a malicious attempt to disrupt the normal functioning of a targeted server, service, or network by overwhelming it with a flood of internet traffic. These attacks can cause significant downtime and loss of revenue. Actors include cybercriminals and script kiddies.</a:t>
            </a:r>
          </a:p>
          <a:p>
            <a:pPr marR="0" lvl="0">
              <a:lnSpc>
                <a:spcPct val="107000"/>
              </a:lnSpc>
              <a:spcBef>
                <a:spcPts val="0"/>
              </a:spcBef>
              <a:spcAft>
                <a:spcPts val="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Malware attacks -  a significant threat in the digital landscape, involving malicious software designed to harm, exploit, or otherwise compromise devices and networks. Actors include cyberterrorists and APT attackers.</a:t>
            </a:r>
          </a:p>
          <a:p>
            <a:pPr marR="0" lvl="0">
              <a:lnSpc>
                <a:spcPct val="107000"/>
              </a:lnSpc>
              <a:spcBef>
                <a:spcPts val="0"/>
              </a:spcBef>
              <a:spcAft>
                <a:spcPts val="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Phishing attacks - a prevalent form of cybercrime where attackers attempt to obtain sensitive information by creating fake websites that closely resemble legitimate ones. Actors include cybercriminals and APT attackers.</a:t>
            </a:r>
          </a:p>
          <a:p>
            <a:pPr marR="0" lvl="0">
              <a:lnSpc>
                <a:spcPct val="107000"/>
              </a:lnSpc>
              <a:spcBef>
                <a:spcPts val="0"/>
              </a:spcBef>
              <a:spcAft>
                <a:spcPts val="0"/>
              </a:spcAf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Font typeface="Symbol" panose="05050102010706020507" pitchFamily="18" charset="2"/>
              <a:buChar cha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Man-in-the-middle (MITM) attacks -  a significant cybersecurity threat where an attacker intercepts and potentially alters the communication between two parties without their knowledge. Actors include cybercriminals and hacktivists.</a:t>
            </a:r>
          </a:p>
        </p:txBody>
      </p:sp>
      <p:sp>
        <p:nvSpPr>
          <p:cNvPr id="22" name="Slide Number Placeholder 21">
            <a:extLst>
              <a:ext uri="{FF2B5EF4-FFF2-40B4-BE49-F238E27FC236}">
                <a16:creationId xmlns:a16="http://schemas.microsoft.com/office/drawing/2014/main" id="{5D1BD041-3428-4D62-934F-F3FF6D36F90F}"/>
              </a:ext>
            </a:extLst>
          </p:cNvPr>
          <p:cNvSpPr>
            <a:spLocks noGrp="1"/>
          </p:cNvSpPr>
          <p:nvPr>
            <p:ph type="sldNum" sz="quarter" idx="22"/>
          </p:nvPr>
        </p:nvSpPr>
        <p:spPr>
          <a:xfrm>
            <a:off x="10700656" y="6356350"/>
            <a:ext cx="653143" cy="365125"/>
          </a:xfrm>
        </p:spPr>
        <p:txBody>
          <a:bodyPr/>
          <a:lstStyle/>
          <a:p>
            <a:fld id="{B5CEABB6-07DC-46E8-9B57-56EC44A396E5}" type="slidenum">
              <a:rPr lang="en-US" smtClean="0"/>
              <a:pPr/>
              <a:t>3</a:t>
            </a:fld>
            <a:endParaRPr lang="en-US" dirty="0"/>
          </a:p>
        </p:txBody>
      </p:sp>
    </p:spTree>
    <p:extLst>
      <p:ext uri="{BB962C8B-B14F-4D97-AF65-F5344CB8AC3E}">
        <p14:creationId xmlns:p14="http://schemas.microsoft.com/office/powerpoint/2010/main" val="1844941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31FE9-9059-4FE8-B4AC-9771F23A1B89}"/>
              </a:ext>
            </a:extLst>
          </p:cNvPr>
          <p:cNvSpPr>
            <a:spLocks noGrp="1"/>
          </p:cNvSpPr>
          <p:nvPr>
            <p:ph type="title"/>
          </p:nvPr>
        </p:nvSpPr>
        <p:spPr>
          <a:xfrm>
            <a:off x="1885156" y="311254"/>
            <a:ext cx="8421688" cy="1325563"/>
          </a:xfrm>
        </p:spPr>
        <p:txBody>
          <a:bodyPr/>
          <a:lstStyle/>
          <a:p>
            <a:r>
              <a:rPr lang="en-US" dirty="0"/>
              <a:t>Differences between a threat and a vulnerability</a:t>
            </a:r>
          </a:p>
        </p:txBody>
      </p:sp>
      <p:sp>
        <p:nvSpPr>
          <p:cNvPr id="10" name="Text Placeholder 9">
            <a:extLst>
              <a:ext uri="{FF2B5EF4-FFF2-40B4-BE49-F238E27FC236}">
                <a16:creationId xmlns:a16="http://schemas.microsoft.com/office/drawing/2014/main" id="{7F39C97C-2DDC-4706-B96C-B02FAE53A426}"/>
              </a:ext>
            </a:extLst>
          </p:cNvPr>
          <p:cNvSpPr>
            <a:spLocks noGrp="1"/>
          </p:cNvSpPr>
          <p:nvPr>
            <p:ph type="body" sz="quarter" idx="24"/>
          </p:nvPr>
        </p:nvSpPr>
        <p:spPr>
          <a:xfrm>
            <a:off x="742242" y="1975506"/>
            <a:ext cx="10890957" cy="4037944"/>
          </a:xfrm>
        </p:spPr>
        <p:txBody>
          <a:bodyPr>
            <a:normAutofit/>
          </a:bodyPr>
          <a:lstStyle/>
          <a:p>
            <a:pPr marL="0" marR="0" algn="l">
              <a:lnSpc>
                <a:spcPct val="107000"/>
              </a:lnSpc>
              <a:spcBef>
                <a:spcPts val="0"/>
              </a:spcBef>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Threat:</a:t>
            </a:r>
          </a:p>
          <a:p>
            <a:pPr marL="0" marR="0" algn="l">
              <a:lnSpc>
                <a:spcPct val="107000"/>
              </a:lnSpc>
              <a:spcBef>
                <a:spcPts val="0"/>
              </a:spcBef>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A threat refers to any potential danger that could exploit a vulnerability to cause harm to an information system or organization.</a:t>
            </a:r>
          </a:p>
          <a:p>
            <a:pPr marL="0" marR="0" algn="l">
              <a:lnSpc>
                <a:spcPct val="107000"/>
              </a:lnSpc>
              <a:spcBef>
                <a:spcPts val="0"/>
              </a:spcBef>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Examples of threats include Malware (viruses, worms, ransomware), Cyberattacks (DDoS, phishing, man-in-the-middle), Insider threats (malicious or negligent actions by employees)</a:t>
            </a:r>
          </a:p>
          <a:p>
            <a:pPr marL="0" marR="0" algn="l">
              <a:lnSpc>
                <a:spcPct val="107000"/>
              </a:lnSpc>
              <a:spcBef>
                <a:spcPts val="0"/>
              </a:spcBef>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Vulnerability:</a:t>
            </a:r>
          </a:p>
          <a:p>
            <a:pPr marL="0" marR="0" algn="l">
              <a:lnSpc>
                <a:spcPct val="107000"/>
              </a:lnSpc>
              <a:spcBef>
                <a:spcPts val="0"/>
              </a:spcBef>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A vulnerability is a weakness or flaw in a system, software, or process that can be exploited by a threat to gain unauthorized access or cause harm.</a:t>
            </a:r>
          </a:p>
          <a:p>
            <a:pPr marL="0" marR="0" algn="l">
              <a:lnSpc>
                <a:spcPct val="107000"/>
              </a:lnSpc>
              <a:spcBef>
                <a:spcPts val="0"/>
              </a:spcBef>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Examples of vulnerabilities include Unpatched software, Weak passwords, Misconfigured systems or networks.</a:t>
            </a:r>
          </a:p>
          <a:p>
            <a:pPr marL="0" marR="0" algn="l">
              <a:lnSpc>
                <a:spcPct val="107000"/>
              </a:lnSpc>
              <a:spcBef>
                <a:spcPts val="0"/>
              </a:spcBef>
              <a:spcAft>
                <a:spcPts val="800"/>
              </a:spcAft>
            </a:pPr>
            <a:r>
              <a:rPr lang="en-US" kern="100" dirty="0">
                <a:effectLst/>
                <a:latin typeface="Aptos" panose="020B0004020202020204" pitchFamily="34" charset="0"/>
                <a:ea typeface="Aptos" panose="020B0004020202020204" pitchFamily="34" charset="0"/>
                <a:cs typeface="Times New Roman" panose="02020603050405020304" pitchFamily="18" charset="0"/>
              </a:rPr>
              <a:t>Generally speaking, threats are potential events that can cause harm while vulnerabilities are weaknesses that can be exploited by an attacker.</a:t>
            </a:r>
          </a:p>
        </p:txBody>
      </p:sp>
      <p:sp>
        <p:nvSpPr>
          <p:cNvPr id="82" name="Slide Number Placeholder 81">
            <a:extLst>
              <a:ext uri="{FF2B5EF4-FFF2-40B4-BE49-F238E27FC236}">
                <a16:creationId xmlns:a16="http://schemas.microsoft.com/office/drawing/2014/main" id="{CE36A058-BEC2-4BC5-A467-F2EB2A365051}"/>
              </a:ext>
            </a:extLst>
          </p:cNvPr>
          <p:cNvSpPr>
            <a:spLocks noGrp="1"/>
          </p:cNvSpPr>
          <p:nvPr>
            <p:ph type="sldNum" sz="quarter" idx="22"/>
          </p:nvPr>
        </p:nvSpPr>
        <p:spPr>
          <a:xfrm>
            <a:off x="8610600" y="6356350"/>
            <a:ext cx="2743200" cy="365125"/>
          </a:xfrm>
        </p:spPr>
        <p:txBody>
          <a:bodyPr/>
          <a:lstStyle/>
          <a:p>
            <a:fld id="{B5CEABB6-07DC-46E8-9B57-56EC44A396E5}" type="slidenum">
              <a:rPr lang="en-US" smtClean="0"/>
              <a:pPr/>
              <a:t>4</a:t>
            </a:fld>
            <a:endParaRPr lang="en-US" dirty="0"/>
          </a:p>
        </p:txBody>
      </p:sp>
    </p:spTree>
    <p:extLst>
      <p:ext uri="{BB962C8B-B14F-4D97-AF65-F5344CB8AC3E}">
        <p14:creationId xmlns:p14="http://schemas.microsoft.com/office/powerpoint/2010/main" val="1593920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466724" y="169863"/>
            <a:ext cx="10239375" cy="1204912"/>
          </a:xfrm>
        </p:spPr>
        <p:txBody>
          <a:bodyPr>
            <a:normAutofit/>
          </a:bodyPr>
          <a:lstStyle/>
          <a:p>
            <a:r>
              <a:rPr lang="en-US" dirty="0"/>
              <a:t>Prioritization of threats from most to least serious</a:t>
            </a:r>
          </a:p>
        </p:txBody>
      </p:sp>
      <p:sp>
        <p:nvSpPr>
          <p:cNvPr id="6" name="Slide Number Placeholder 5">
            <a:extLst>
              <a:ext uri="{FF2B5EF4-FFF2-40B4-BE49-F238E27FC236}">
                <a16:creationId xmlns:a16="http://schemas.microsoft.com/office/drawing/2014/main" id="{C23C3221-5F04-4CA7-A86A-EEA8566A1735}"/>
              </a:ext>
            </a:extLst>
          </p:cNvPr>
          <p:cNvSpPr>
            <a:spLocks noGrp="1"/>
          </p:cNvSpPr>
          <p:nvPr>
            <p:ph type="sldNum" sz="quarter" idx="12"/>
          </p:nvPr>
        </p:nvSpPr>
        <p:spPr>
          <a:xfrm>
            <a:off x="8610600" y="6356350"/>
            <a:ext cx="2743200" cy="365125"/>
          </a:xfrm>
        </p:spPr>
        <p:txBody>
          <a:bodyPr/>
          <a:lstStyle/>
          <a:p>
            <a:fld id="{B5CEABB6-07DC-46E8-9B57-56EC44A396E5}" type="slidenum">
              <a:rPr lang="en-US" smtClean="0"/>
              <a:pPr/>
              <a:t>5</a:t>
            </a:fld>
            <a:endParaRPr lang="en-US" dirty="0"/>
          </a:p>
        </p:txBody>
      </p:sp>
      <p:graphicFrame>
        <p:nvGraphicFramePr>
          <p:cNvPr id="10" name="Table 9">
            <a:extLst>
              <a:ext uri="{FF2B5EF4-FFF2-40B4-BE49-F238E27FC236}">
                <a16:creationId xmlns:a16="http://schemas.microsoft.com/office/drawing/2014/main" id="{178C7646-F6C5-BF8A-DF11-F54CBFD541A5}"/>
              </a:ext>
            </a:extLst>
          </p:cNvPr>
          <p:cNvGraphicFramePr>
            <a:graphicFrameLocks noGrp="1"/>
          </p:cNvGraphicFramePr>
          <p:nvPr>
            <p:extLst>
              <p:ext uri="{D42A27DB-BD31-4B8C-83A1-F6EECF244321}">
                <p14:modId xmlns:p14="http://schemas.microsoft.com/office/powerpoint/2010/main" val="4150446482"/>
              </p:ext>
            </p:extLst>
          </p:nvPr>
        </p:nvGraphicFramePr>
        <p:xfrm>
          <a:off x="3547266" y="2131060"/>
          <a:ext cx="4078289" cy="2595880"/>
        </p:xfrm>
        <a:graphic>
          <a:graphicData uri="http://schemas.openxmlformats.org/drawingml/2006/table">
            <a:tbl>
              <a:tblPr firstRow="1" bandRow="1">
                <a:tableStyleId>{7E9639D4-E3E2-4D34-9284-5A2195B3D0D7}</a:tableStyleId>
              </a:tblPr>
              <a:tblGrid>
                <a:gridCol w="4078289">
                  <a:extLst>
                    <a:ext uri="{9D8B030D-6E8A-4147-A177-3AD203B41FA5}">
                      <a16:colId xmlns:a16="http://schemas.microsoft.com/office/drawing/2014/main" val="2179551553"/>
                    </a:ext>
                  </a:extLst>
                </a:gridCol>
              </a:tblGrid>
              <a:tr h="370840">
                <a:tc>
                  <a:txBody>
                    <a:bodyPr/>
                    <a:lstStyle/>
                    <a:p>
                      <a:endParaRPr lang="en-US" dirty="0"/>
                    </a:p>
                  </a:txBody>
                  <a:tcPr/>
                </a:tc>
                <a:extLst>
                  <a:ext uri="{0D108BD9-81ED-4DB2-BD59-A6C34878D82A}">
                    <a16:rowId xmlns:a16="http://schemas.microsoft.com/office/drawing/2014/main" val="960996386"/>
                  </a:ext>
                </a:extLst>
              </a:tr>
              <a:tr h="370840">
                <a:tc>
                  <a:txBody>
                    <a:bodyPr/>
                    <a:lstStyle/>
                    <a:p>
                      <a:pPr algn="ctr"/>
                      <a:r>
                        <a:rPr lang="en-US" dirty="0"/>
                        <a:t>APT attacks</a:t>
                      </a:r>
                    </a:p>
                  </a:txBody>
                  <a:tcPr/>
                </a:tc>
                <a:extLst>
                  <a:ext uri="{0D108BD9-81ED-4DB2-BD59-A6C34878D82A}">
                    <a16:rowId xmlns:a16="http://schemas.microsoft.com/office/drawing/2014/main" val="1636326677"/>
                  </a:ext>
                </a:extLst>
              </a:tr>
              <a:tr h="370840">
                <a:tc>
                  <a:txBody>
                    <a:bodyPr/>
                    <a:lstStyle/>
                    <a:p>
                      <a:pPr algn="ctr"/>
                      <a:r>
                        <a:rPr lang="en-US" dirty="0"/>
                        <a:t>Insider Threats</a:t>
                      </a:r>
                    </a:p>
                  </a:txBody>
                  <a:tcPr/>
                </a:tc>
                <a:extLst>
                  <a:ext uri="{0D108BD9-81ED-4DB2-BD59-A6C34878D82A}">
                    <a16:rowId xmlns:a16="http://schemas.microsoft.com/office/drawing/2014/main" val="237862365"/>
                  </a:ext>
                </a:extLst>
              </a:tr>
              <a:tr h="370840">
                <a:tc>
                  <a:txBody>
                    <a:bodyPr/>
                    <a:lstStyle/>
                    <a:p>
                      <a:pPr algn="ctr"/>
                      <a:r>
                        <a:rPr lang="en-US" dirty="0"/>
                        <a:t>Cybercriminals</a:t>
                      </a:r>
                    </a:p>
                  </a:txBody>
                  <a:tcPr/>
                </a:tc>
                <a:extLst>
                  <a:ext uri="{0D108BD9-81ED-4DB2-BD59-A6C34878D82A}">
                    <a16:rowId xmlns:a16="http://schemas.microsoft.com/office/drawing/2014/main" val="2807036582"/>
                  </a:ext>
                </a:extLst>
              </a:tr>
              <a:tr h="370840">
                <a:tc>
                  <a:txBody>
                    <a:bodyPr/>
                    <a:lstStyle/>
                    <a:p>
                      <a:pPr algn="ctr"/>
                      <a:r>
                        <a:rPr lang="en-US" dirty="0"/>
                        <a:t>Hacktivists</a:t>
                      </a:r>
                    </a:p>
                  </a:txBody>
                  <a:tcPr/>
                </a:tc>
                <a:extLst>
                  <a:ext uri="{0D108BD9-81ED-4DB2-BD59-A6C34878D82A}">
                    <a16:rowId xmlns:a16="http://schemas.microsoft.com/office/drawing/2014/main" val="4199956344"/>
                  </a:ext>
                </a:extLst>
              </a:tr>
              <a:tr h="370840">
                <a:tc>
                  <a:txBody>
                    <a:bodyPr/>
                    <a:lstStyle/>
                    <a:p>
                      <a:pPr algn="ctr"/>
                      <a:r>
                        <a:rPr lang="en-US" dirty="0"/>
                        <a:t>Cyberterrorism</a:t>
                      </a:r>
                    </a:p>
                  </a:txBody>
                  <a:tcPr/>
                </a:tc>
                <a:extLst>
                  <a:ext uri="{0D108BD9-81ED-4DB2-BD59-A6C34878D82A}">
                    <a16:rowId xmlns:a16="http://schemas.microsoft.com/office/drawing/2014/main" val="3802136184"/>
                  </a:ext>
                </a:extLst>
              </a:tr>
              <a:tr h="370840">
                <a:tc>
                  <a:txBody>
                    <a:bodyPr/>
                    <a:lstStyle/>
                    <a:p>
                      <a:pPr algn="ctr"/>
                      <a:r>
                        <a:rPr lang="en-US" dirty="0"/>
                        <a:t>Script Kiddies</a:t>
                      </a:r>
                    </a:p>
                  </a:txBody>
                  <a:tcPr/>
                </a:tc>
                <a:extLst>
                  <a:ext uri="{0D108BD9-81ED-4DB2-BD59-A6C34878D82A}">
                    <a16:rowId xmlns:a16="http://schemas.microsoft.com/office/drawing/2014/main" val="3256908925"/>
                  </a:ext>
                </a:extLst>
              </a:tr>
            </a:tbl>
          </a:graphicData>
        </a:graphic>
      </p:graphicFrame>
    </p:spTree>
    <p:extLst>
      <p:ext uri="{BB962C8B-B14F-4D97-AF65-F5344CB8AC3E}">
        <p14:creationId xmlns:p14="http://schemas.microsoft.com/office/powerpoint/2010/main" val="1346372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258618" y="160544"/>
            <a:ext cx="11425381" cy="1715531"/>
          </a:xfrm>
        </p:spPr>
        <p:txBody>
          <a:bodyPr/>
          <a:lstStyle/>
          <a:p>
            <a:r>
              <a:rPr lang="en-US" dirty="0"/>
              <a:t>Attacks that each threat actor may perform against the hospital</a:t>
            </a:r>
          </a:p>
        </p:txBody>
      </p:sp>
      <p:sp>
        <p:nvSpPr>
          <p:cNvPr id="3" name="TextBox 2">
            <a:extLst>
              <a:ext uri="{FF2B5EF4-FFF2-40B4-BE49-F238E27FC236}">
                <a16:creationId xmlns:a16="http://schemas.microsoft.com/office/drawing/2014/main" id="{22EDD737-5F05-8221-3894-C1E187BC9B7D}"/>
              </a:ext>
            </a:extLst>
          </p:cNvPr>
          <p:cNvSpPr txBox="1"/>
          <p:nvPr/>
        </p:nvSpPr>
        <p:spPr>
          <a:xfrm>
            <a:off x="692150" y="2273300"/>
            <a:ext cx="9607550" cy="3997248"/>
          </a:xfrm>
          <a:prstGeom prst="rect">
            <a:avLst/>
          </a:prstGeom>
          <a:noFill/>
        </p:spPr>
        <p:txBody>
          <a:bodyPr wrap="square" rtlCol="0">
            <a:spAutoFit/>
          </a:bodyPr>
          <a:lstStyle/>
          <a:p>
            <a:pPr marL="0" marR="0">
              <a:lnSpc>
                <a:spcPct val="107000"/>
              </a:lnSpc>
              <a:spcBef>
                <a:spcPts val="0"/>
              </a:spcBef>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APT Attacks</a:t>
            </a:r>
          </a:p>
          <a:p>
            <a:pPr marL="0" marR="0">
              <a:lnSpc>
                <a:spcPct val="107000"/>
              </a:lnSpc>
              <a:spcBef>
                <a:spcPts val="0"/>
              </a:spcBef>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Spear Phishing:</a:t>
            </a:r>
          </a:p>
          <a:p>
            <a:pPr marL="0" marR="0">
              <a:lnSpc>
                <a:spcPct val="107000"/>
              </a:lnSpc>
              <a:spcBef>
                <a:spcPts val="0"/>
              </a:spcBef>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A targeted form of phishing where attackers customize messages for specific individuals or organizations. Could target a particular member of hospital staff to gain unauthorized access to hospital systems</a:t>
            </a:r>
          </a:p>
          <a:p>
            <a:pPr marL="0" marR="0">
              <a:lnSpc>
                <a:spcPct val="107000"/>
              </a:lnSpc>
              <a:spcBef>
                <a:spcPts val="0"/>
              </a:spcBef>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Hacktivists</a:t>
            </a:r>
          </a:p>
          <a:p>
            <a:pPr marL="0" marR="0">
              <a:lnSpc>
                <a:spcPct val="107000"/>
              </a:lnSpc>
              <a:spcBef>
                <a:spcPts val="0"/>
              </a:spcBef>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Website Defacement:</a:t>
            </a:r>
          </a:p>
          <a:p>
            <a:pPr marL="0" marR="0">
              <a:lnSpc>
                <a:spcPct val="107000"/>
              </a:lnSpc>
              <a:spcBef>
                <a:spcPts val="0"/>
              </a:spcBef>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Attackers gain unauthorized access to a website and alter its content, typically displaying a political message or symbol. Could be used to embarrass the hospital or draw attention to a cause.</a:t>
            </a:r>
          </a:p>
          <a:p>
            <a:pPr marL="0" marR="0">
              <a:lnSpc>
                <a:spcPct val="107000"/>
              </a:lnSpc>
              <a:spcBef>
                <a:spcPts val="0"/>
              </a:spcBef>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Script Kiddies</a:t>
            </a:r>
          </a:p>
          <a:p>
            <a:pPr marL="0" marR="0">
              <a:lnSpc>
                <a:spcPct val="107000"/>
              </a:lnSpc>
              <a:spcBef>
                <a:spcPts val="0"/>
              </a:spcBef>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Denial of Service (DoS) Attacks:</a:t>
            </a:r>
          </a:p>
          <a:p>
            <a:pPr marL="0" marR="0">
              <a:lnSpc>
                <a:spcPct val="107000"/>
              </a:lnSpc>
              <a:spcBef>
                <a:spcPts val="0"/>
              </a:spcBef>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Hacktivists overwhelm a target's servers with excessive traffic, rendering the website or service unavailable. The attacker could target hospitals network and overwhelm its network causing crashing and interrupting vital systems.</a:t>
            </a:r>
          </a:p>
          <a:p>
            <a:endParaRPr lang="en-US" sz="1400" dirty="0"/>
          </a:p>
        </p:txBody>
      </p:sp>
    </p:spTree>
    <p:extLst>
      <p:ext uri="{BB962C8B-B14F-4D97-AF65-F5344CB8AC3E}">
        <p14:creationId xmlns:p14="http://schemas.microsoft.com/office/powerpoint/2010/main" val="707789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DE7F2-E890-4744-88DD-A75F5E300513}"/>
              </a:ext>
            </a:extLst>
          </p:cNvPr>
          <p:cNvSpPr>
            <a:spLocks noGrp="1"/>
          </p:cNvSpPr>
          <p:nvPr>
            <p:ph type="ctrTitle"/>
          </p:nvPr>
        </p:nvSpPr>
        <p:spPr>
          <a:xfrm>
            <a:off x="258618" y="160544"/>
            <a:ext cx="11425381" cy="1715531"/>
          </a:xfrm>
        </p:spPr>
        <p:txBody>
          <a:bodyPr/>
          <a:lstStyle/>
          <a:p>
            <a:r>
              <a:rPr lang="en-US" dirty="0"/>
              <a:t>Attacks that each threat actor may perform against the hospital</a:t>
            </a:r>
          </a:p>
        </p:txBody>
      </p:sp>
      <p:sp>
        <p:nvSpPr>
          <p:cNvPr id="3" name="TextBox 2">
            <a:extLst>
              <a:ext uri="{FF2B5EF4-FFF2-40B4-BE49-F238E27FC236}">
                <a16:creationId xmlns:a16="http://schemas.microsoft.com/office/drawing/2014/main" id="{22EDD737-5F05-8221-3894-C1E187BC9B7D}"/>
              </a:ext>
            </a:extLst>
          </p:cNvPr>
          <p:cNvSpPr txBox="1"/>
          <p:nvPr/>
        </p:nvSpPr>
        <p:spPr>
          <a:xfrm>
            <a:off x="692150" y="2273300"/>
            <a:ext cx="9607550" cy="3671390"/>
          </a:xfrm>
          <a:prstGeom prst="rect">
            <a:avLst/>
          </a:prstGeom>
          <a:noFill/>
        </p:spPr>
        <p:txBody>
          <a:bodyPr wrap="square" rtlCol="0">
            <a:spAutoFit/>
          </a:bodyPr>
          <a:lstStyle/>
          <a:p>
            <a:pPr marL="0" marR="0">
              <a:lnSpc>
                <a:spcPct val="107000"/>
              </a:lnSpc>
              <a:spcBef>
                <a:spcPts val="0"/>
              </a:spcBef>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Cyberterrorism</a:t>
            </a:r>
          </a:p>
          <a:p>
            <a:pPr marL="0" marR="0">
              <a:lnSpc>
                <a:spcPct val="107000"/>
              </a:lnSpc>
              <a:spcBef>
                <a:spcPts val="0"/>
              </a:spcBef>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Malware Deployment:</a:t>
            </a:r>
          </a:p>
          <a:p>
            <a:pPr marL="0" marR="0">
              <a:lnSpc>
                <a:spcPct val="107000"/>
              </a:lnSpc>
              <a:spcBef>
                <a:spcPts val="0"/>
              </a:spcBef>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Cyberterrorists may deploy malware (e.g., viruses, worms, ransomware) to disrupt operations, steal information, or cause physical damage. These attackers can disrupt critical hospital systems and possibly affect data stored within.</a:t>
            </a:r>
          </a:p>
          <a:p>
            <a:pPr marL="0" marR="0">
              <a:lnSpc>
                <a:spcPct val="107000"/>
              </a:lnSpc>
              <a:spcBef>
                <a:spcPts val="0"/>
              </a:spcBef>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Cybercriminals</a:t>
            </a:r>
          </a:p>
          <a:p>
            <a:pPr marL="0" marR="0">
              <a:lnSpc>
                <a:spcPct val="107000"/>
              </a:lnSpc>
              <a:spcBef>
                <a:spcPts val="0"/>
              </a:spcBef>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Phishing Attacks:</a:t>
            </a:r>
          </a:p>
          <a:p>
            <a:pPr marL="0" marR="0">
              <a:lnSpc>
                <a:spcPct val="107000"/>
              </a:lnSpc>
              <a:spcBef>
                <a:spcPts val="0"/>
              </a:spcBef>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Cybercriminals may use phishing techniques to gain unauthorized access to organizations’ accounts or systems. This can involve deceptive emails targeting hospital employees to harvest credentials.</a:t>
            </a:r>
          </a:p>
          <a:p>
            <a:pPr marL="0" marR="0">
              <a:lnSpc>
                <a:spcPct val="107000"/>
              </a:lnSpc>
              <a:spcBef>
                <a:spcPts val="0"/>
              </a:spcBef>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Insider Threats</a:t>
            </a:r>
          </a:p>
          <a:p>
            <a:pPr marL="0" marR="0">
              <a:lnSpc>
                <a:spcPct val="107000"/>
              </a:lnSpc>
              <a:spcBef>
                <a:spcPts val="0"/>
              </a:spcBef>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Sabotage:</a:t>
            </a:r>
          </a:p>
          <a:p>
            <a:pPr marL="0" marR="0">
              <a:lnSpc>
                <a:spcPct val="107000"/>
              </a:lnSpc>
              <a:spcBef>
                <a:spcPts val="0"/>
              </a:spcBef>
              <a:spcAft>
                <a:spcPts val="800"/>
              </a:spcAft>
            </a:pPr>
            <a:r>
              <a:rPr lang="en-US" sz="1400" kern="100" dirty="0">
                <a:effectLst/>
                <a:latin typeface="Aptos" panose="020B0004020202020204" pitchFamily="34" charset="0"/>
                <a:ea typeface="Aptos" panose="020B0004020202020204" pitchFamily="34" charset="0"/>
                <a:cs typeface="Times New Roman" panose="02020603050405020304" pitchFamily="18" charset="0"/>
              </a:rPr>
              <a:t>Disgruntled employees may intentionally damage or destroy company data, systems, or resources. This can include deleting critical hospital files, damaging hardware, or introducing malware.</a:t>
            </a:r>
          </a:p>
        </p:txBody>
      </p:sp>
    </p:spTree>
    <p:extLst>
      <p:ext uri="{BB962C8B-B14F-4D97-AF65-F5344CB8AC3E}">
        <p14:creationId xmlns:p14="http://schemas.microsoft.com/office/powerpoint/2010/main" val="1811129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E0A63-A388-49B1-A04E-27CE9BD622EF}"/>
              </a:ext>
            </a:extLst>
          </p:cNvPr>
          <p:cNvSpPr>
            <a:spLocks noGrp="1"/>
          </p:cNvSpPr>
          <p:nvPr>
            <p:ph type="title"/>
          </p:nvPr>
        </p:nvSpPr>
        <p:spPr>
          <a:xfrm>
            <a:off x="128969" y="212971"/>
            <a:ext cx="5431971" cy="846301"/>
          </a:xfrm>
        </p:spPr>
        <p:txBody>
          <a:bodyPr/>
          <a:lstStyle/>
          <a:p>
            <a:r>
              <a:rPr lang="en-US" dirty="0"/>
              <a:t>References</a:t>
            </a:r>
          </a:p>
        </p:txBody>
      </p:sp>
      <p:sp>
        <p:nvSpPr>
          <p:cNvPr id="7" name="Text Placeholder 6">
            <a:extLst>
              <a:ext uri="{FF2B5EF4-FFF2-40B4-BE49-F238E27FC236}">
                <a16:creationId xmlns:a16="http://schemas.microsoft.com/office/drawing/2014/main" id="{40297407-CE4E-4284-879D-AEC395713625}"/>
              </a:ext>
            </a:extLst>
          </p:cNvPr>
          <p:cNvSpPr>
            <a:spLocks noGrp="1"/>
          </p:cNvSpPr>
          <p:nvPr>
            <p:ph type="body" sz="quarter" idx="15"/>
          </p:nvPr>
        </p:nvSpPr>
        <p:spPr>
          <a:xfrm>
            <a:off x="302078" y="1198740"/>
            <a:ext cx="11356522" cy="4948060"/>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mn-lt"/>
              </a:rPr>
              <a:t>Brewster, B., Kemp, B., </a:t>
            </a:r>
            <a:r>
              <a:rPr lang="en-US" altLang="en-US" sz="1400" dirty="0" err="1">
                <a:latin typeface="+mn-lt"/>
              </a:rPr>
              <a:t>Galehbakhtiari</a:t>
            </a:r>
            <a:r>
              <a:rPr lang="en-US" altLang="en-US" sz="1400" dirty="0">
                <a:latin typeface="+mn-lt"/>
              </a:rPr>
              <a:t>, S., &amp; </a:t>
            </a:r>
            <a:r>
              <a:rPr lang="en-US" altLang="en-US" sz="1400" dirty="0" err="1">
                <a:latin typeface="+mn-lt"/>
              </a:rPr>
              <a:t>Akhgar</a:t>
            </a:r>
            <a:r>
              <a:rPr lang="en-US" altLang="en-US" sz="1400" dirty="0">
                <a:latin typeface="+mn-lt"/>
              </a:rPr>
              <a:t>, B. (2015). Cybercrime. Application of Big Data for National Security, 108–127. https://doi.org/10.1016/b978-0-12-801967-2.00008-2</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mn-lt"/>
              </a:rPr>
              <a:t>Do, Q., Martini, B., &amp; Choo, K.-K. R. (2019). The role of the adversary model in applied security research. Computers &amp; Security, 81, 156–181. https://doi.org/10.1016/j.cose.2018.12.002</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mn-lt"/>
              </a:rPr>
              <a:t>Mandiant. (2023). Advanced Persistent Threats (APTs) | Threat Actors &amp; Groups. Mandiant. https://www.mandiant.com/resources/insights/apt-groups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mn-lt"/>
              </a:rPr>
              <a:t>McMillan, T. (2020). CompTIA Cybersecurity Analyst (</a:t>
            </a:r>
            <a:r>
              <a:rPr lang="en-US" altLang="en-US" sz="1400" dirty="0" err="1">
                <a:latin typeface="+mn-lt"/>
              </a:rPr>
              <a:t>CySA</a:t>
            </a:r>
            <a:r>
              <a:rPr lang="en-US" altLang="en-US" sz="1400" dirty="0">
                <a:latin typeface="+mn-lt"/>
              </a:rPr>
              <a:t>+) CS0-002 Cert Guide. Pearson IT Certification.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mn-lt"/>
              </a:rPr>
              <a:t>Putman, Patrick. (2018, December 11). </a:t>
            </a:r>
            <a:r>
              <a:rPr lang="en-US" altLang="en-US" sz="1400" dirty="0" err="1">
                <a:latin typeface="+mn-lt"/>
              </a:rPr>
              <a:t>DevOpsDays</a:t>
            </a:r>
            <a:r>
              <a:rPr lang="en-US" altLang="en-US" sz="1400" dirty="0">
                <a:latin typeface="+mn-lt"/>
              </a:rPr>
              <a:t> Washington, DC. United States Cybersecurity Magazine. https://www.uscybersecurity.net/hacktivist/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mn-lt"/>
              </a:rPr>
              <a:t>What is a Bad Actor in Cyber Security? (n.d.). Www.linkedin.com. https://www.linkedin.com/pulse/what-bad-actor-cyber-security-graham-lind</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mn-lt"/>
              </a:rPr>
              <a:t>What is a Threat Actor? Types &amp; Examples. (2024, August 8). </a:t>
            </a:r>
            <a:r>
              <a:rPr lang="en-US" altLang="en-US" sz="1400" dirty="0" err="1">
                <a:latin typeface="+mn-lt"/>
              </a:rPr>
              <a:t>SentinelOne</a:t>
            </a:r>
            <a:r>
              <a:rPr lang="en-US" altLang="en-US" sz="1400" dirty="0">
                <a:latin typeface="+mn-lt"/>
              </a:rPr>
              <a:t>. https://www.sentinelone.com/cybersecurity-101/threat-intelligence/threat-actor/</a:t>
            </a:r>
          </a:p>
        </p:txBody>
      </p:sp>
      <p:sp>
        <p:nvSpPr>
          <p:cNvPr id="4" name="Slide Number Placeholder 3">
            <a:extLst>
              <a:ext uri="{FF2B5EF4-FFF2-40B4-BE49-F238E27FC236}">
                <a16:creationId xmlns:a16="http://schemas.microsoft.com/office/drawing/2014/main" id="{79ED4A67-3A46-4F54-A12A-EAE1B53E6457}"/>
              </a:ext>
            </a:extLst>
          </p:cNvPr>
          <p:cNvSpPr>
            <a:spLocks noGrp="1"/>
          </p:cNvSpPr>
          <p:nvPr>
            <p:ph type="sldNum" sz="quarter" idx="22"/>
          </p:nvPr>
        </p:nvSpPr>
        <p:spPr>
          <a:xfrm>
            <a:off x="10700656" y="6356350"/>
            <a:ext cx="653143" cy="365125"/>
          </a:xfrm>
        </p:spPr>
        <p:txBody>
          <a:bodyPr/>
          <a:lstStyle/>
          <a:p>
            <a:fld id="{19B51A1E-902D-48AF-9020-955120F399B6}" type="slidenum">
              <a:rPr lang="en-US" smtClean="0"/>
              <a:pPr/>
              <a:t>8</a:t>
            </a:fld>
            <a:endParaRPr lang="en-US" dirty="0"/>
          </a:p>
        </p:txBody>
      </p:sp>
    </p:spTree>
    <p:extLst>
      <p:ext uri="{BB962C8B-B14F-4D97-AF65-F5344CB8AC3E}">
        <p14:creationId xmlns:p14="http://schemas.microsoft.com/office/powerpoint/2010/main" val="2069393026"/>
      </p:ext>
    </p:extLst>
  </p:cSld>
  <p:clrMapOvr>
    <a:masterClrMapping/>
  </p:clrMapOvr>
</p:sld>
</file>

<file path=ppt/theme/theme1.xml><?xml version="1.0" encoding="utf-8"?>
<a:theme xmlns:a="http://schemas.openxmlformats.org/drawingml/2006/main" name="Monoline">
  <a:themeElements>
    <a:clrScheme name="Custom 167">
      <a:dk1>
        <a:sysClr val="windowText" lastClr="000000"/>
      </a:dk1>
      <a:lt1>
        <a:sysClr val="window" lastClr="FFFFFF"/>
      </a:lt1>
      <a:dk2>
        <a:srgbClr val="44546A"/>
      </a:dk2>
      <a:lt2>
        <a:srgbClr val="E7E6E6"/>
      </a:lt2>
      <a:accent1>
        <a:srgbClr val="FBF4EF"/>
      </a:accent1>
      <a:accent2>
        <a:srgbClr val="F7F6F3"/>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180624 Minimalist light sales pitch_Win32_v3" id="{6E94D4DF-24E6-4758-8701-2C20AC2BF2DD}" vid="{D9C778EE-A573-4D68-89BA-A3DB5F810E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11845F9-C5F4-4AA5-BA9E-EC2182E9148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C8B084D-D430-4822-B3CB-DEADB2E7A5FC}">
  <ds:schemaRefs>
    <ds:schemaRef ds:uri="http://schemas.microsoft.com/sharepoint/v3/contenttype/forms"/>
  </ds:schemaRefs>
</ds:datastoreItem>
</file>

<file path=customXml/itemProps3.xml><?xml version="1.0" encoding="utf-8"?>
<ds:datastoreItem xmlns:ds="http://schemas.openxmlformats.org/officeDocument/2006/customXml" ds:itemID="{15BFCE94-6EC9-4D8E-89B6-C22DE7AD70C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1182</Words>
  <Application>Microsoft Office PowerPoint</Application>
  <PresentationFormat>Widescreen</PresentationFormat>
  <Paragraphs>82</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Arial</vt:lpstr>
      <vt:lpstr>Calibri</vt:lpstr>
      <vt:lpstr>Symbol</vt:lpstr>
      <vt:lpstr>Tenorite</vt:lpstr>
      <vt:lpstr>Monoline</vt:lpstr>
      <vt:lpstr>Cyber Threats and Attack Vector</vt:lpstr>
      <vt:lpstr>Key Takeaways</vt:lpstr>
      <vt:lpstr>Potential system attacks and the actors that may perform them</vt:lpstr>
      <vt:lpstr>Differences between a threat and a vulnerability</vt:lpstr>
      <vt:lpstr>Prioritization of threats from most to least serious</vt:lpstr>
      <vt:lpstr>Attacks that each threat actor may perform against the hospital</vt:lpstr>
      <vt:lpstr>Attacks that each threat actor may perform against the hospital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2023-07-24T01:11:48Z</dcterms:created>
  <dcterms:modified xsi:type="dcterms:W3CDTF">2024-08-22T01:39:55Z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