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9e6c2250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9e6c2250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9e6c2250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9e6c2250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Nutrition in Fast Food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Ryan Cooper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Question - How nutritional is food at Fast-Food restaurants?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Purpose - To inform businesses and consumers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675" y="3171350"/>
            <a:ext cx="2692326" cy="197213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Consumers benefit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Fast food companies benefit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 used one dataset from a CSV file on a website named OpenIntro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individual sample or unit of analysis is a menu item from a fast-food restaurant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Examined multiple nutritional values, such as calories, fat, sodium, carbs, protein, other nutritional components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 used Google Sheets and Jupyter Notebooks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3258850"/>
            <a:ext cx="9144002" cy="18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60950" y="4713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Insight/Results</a:t>
            </a:r>
            <a:endParaRPr b="1"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Analysis lead to more questions after answering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2541795"/>
            <a:ext cx="4694249" cy="2601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163" y="2182763"/>
            <a:ext cx="43148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Nutrition over time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More fast food restaurants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900875"/>
            <a:ext cx="45624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Information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26075" y="1465800"/>
            <a:ext cx="29433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What is the healthiest burger across all fast food restaurants? (Within the dataset)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Which food has the highest protein-to-calorie ratio?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Food with highest protein-to-calorie ratio: Ultimate Chicken Club, Protein: 39.0, Calories: 100, Restaurant: Sonic, Protein-to-Calorie Ratio: 0.39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453" y="1568025"/>
            <a:ext cx="28956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