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6" r:id="rId3"/>
    <p:sldId id="347" r:id="rId4"/>
    <p:sldId id="368" r:id="rId5"/>
    <p:sldId id="369" r:id="rId6"/>
    <p:sldId id="374" r:id="rId7"/>
    <p:sldId id="370" r:id="rId8"/>
    <p:sldId id="371" r:id="rId9"/>
    <p:sldId id="376" r:id="rId10"/>
    <p:sldId id="377" r:id="rId11"/>
    <p:sldId id="375" r:id="rId12"/>
    <p:sldId id="378" r:id="rId13"/>
    <p:sldId id="379" r:id="rId14"/>
    <p:sldId id="380" r:id="rId15"/>
    <p:sldId id="357" r:id="rId16"/>
    <p:sldId id="343" r:id="rId17"/>
    <p:sldId id="30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nomicon/ffi.html" TargetMode="External"/><Relationship Id="rId3" Type="http://schemas.openxmlformats.org/officeDocument/2006/relationships/hyperlink" Target="https://github.com/mattconte/tlsf" TargetMode="External"/><Relationship Id="rId7" Type="http://schemas.openxmlformats.org/officeDocument/2006/relationships/hyperlink" Target="https://www.microsoft.com/en-us/research/uploads/prod/2019/06/mimalloc-tr-v1.pdf" TargetMode="External"/><Relationship Id="rId2" Type="http://schemas.openxmlformats.org/officeDocument/2006/relationships/hyperlink" Target="https://github.com/microsoft/mimall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370239503" TargetMode="External"/><Relationship Id="rId5" Type="http://schemas.openxmlformats.org/officeDocument/2006/relationships/hyperlink" Target="http://www.gii.upv.es/tlsf/files/ecrts04_tlsf.pdf" TargetMode="External"/><Relationship Id="rId4" Type="http://schemas.openxmlformats.org/officeDocument/2006/relationships/hyperlink" Target="https://github.com/daanx/mimalloc-bench" TargetMode="External"/><Relationship Id="rId9" Type="http://schemas.openxmlformats.org/officeDocument/2006/relationships/hyperlink" Target="https://web.mit.edu/rust-lang_v1.25/arch/amd64_ubuntu1404/share/doc/rust/html/unstable-book/language-features/global-allocator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11B-C204-442A-BD83-40F9153B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11" y="2456139"/>
            <a:ext cx="7766936" cy="1646302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cs typeface="Courier New" panose="02070309020205020404" pitchFamily="49" charset="0"/>
              </a:rPr>
              <a:t>操作系统大实验 </a:t>
            </a:r>
            <a:r>
              <a:rPr lang="en-US" altLang="zh-CN" sz="6000" dirty="0">
                <a:solidFill>
                  <a:schemeClr val="tx1"/>
                </a:solidFill>
                <a:cs typeface="Courier New" panose="02070309020205020404" pitchFamily="49" charset="0"/>
              </a:rPr>
              <a:t>week10~11</a:t>
            </a:r>
            <a:endParaRPr lang="zh-CN" altLang="en-US" sz="6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5CCB7-E17C-42AA-A0C0-00A1B3DC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811" y="455630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张艺缤 致理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信计</a:t>
            </a:r>
            <a:r>
              <a:rPr lang="en-US" altLang="zh-CN" sz="3600" dirty="0">
                <a:solidFill>
                  <a:schemeClr val="tx1"/>
                </a:solidFill>
              </a:rPr>
              <a:t>01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2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1B0596-D58A-4992-A901-03FB7214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527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这一版本是没有块合并的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614B0C-FB8B-4D70-B815-A8AF6BBFB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95" y="2981327"/>
            <a:ext cx="7857410" cy="304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9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  <a:r>
              <a:rPr lang="zh-CN" altLang="en-US" dirty="0"/>
              <a:t>：添加块分裂机制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3" y="1739965"/>
            <a:ext cx="4509029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malloc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时，如果分配出去的块显著大于所需要的块，就把剩余部分切出来，插回到链表中去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898D96-B327-4306-AB8D-9A211618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1475959"/>
            <a:ext cx="6188620" cy="519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8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  <a:r>
              <a:rPr lang="zh-CN" altLang="en-US" dirty="0"/>
              <a:t>：添加块合并机制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3" y="1739965"/>
            <a:ext cx="4509029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free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时，如果回收的块的物理上的前后块不是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null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，且是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free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的，就要把它和前后块合并（需要先把原来的前后块从链表上摘下来）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15E8BA-B777-4EF2-BD66-A41A7527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9114"/>
            <a:ext cx="5605463" cy="24417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4CD09E-9012-4E03-957B-76100F9BE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982" y="3245463"/>
            <a:ext cx="4625497" cy="30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完善测试框架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D8FEE1-3F61-45B7-ACDD-7D3080F43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64" y="2291483"/>
            <a:ext cx="4580986" cy="263611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AD1CF0-A52A-45CB-B00A-5F610DA2D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714501"/>
            <a:ext cx="6949568" cy="9246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D629A-1D49-426B-BE5C-05E029FC0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256" y="3145902"/>
            <a:ext cx="6497195" cy="10096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A07493B-6E4E-4B12-B1E5-C90D19A3D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4256" y="4686300"/>
            <a:ext cx="6893273" cy="80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8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完善测试框架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E317F8B-E41E-4B79-BA3B-B7CAA455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目前发现的问题：</a:t>
            </a:r>
            <a:endParaRPr lang="en-US" altLang="zh-CN" sz="2800" dirty="0"/>
          </a:p>
          <a:p>
            <a:r>
              <a:rPr lang="zh-CN" altLang="en-US" sz="2800" dirty="0"/>
              <a:t>在当前的用户态测试框架中不能在</a:t>
            </a:r>
            <a:r>
              <a:rPr lang="en-US" altLang="zh-CN" sz="2800" dirty="0" err="1"/>
              <a:t>alloc</a:t>
            </a:r>
            <a:r>
              <a:rPr lang="zh-CN" altLang="en-US" sz="2800" dirty="0"/>
              <a:t>或</a:t>
            </a:r>
            <a:r>
              <a:rPr lang="en-US" altLang="zh-CN" sz="2800" dirty="0" err="1"/>
              <a:t>delloac</a:t>
            </a:r>
            <a:r>
              <a:rPr lang="zh-CN" altLang="en-US" sz="2800" dirty="0"/>
              <a:t>函数中输出调试信息（无论采用</a:t>
            </a:r>
            <a:r>
              <a:rPr lang="en-US" altLang="zh-CN" sz="2800" dirty="0" err="1"/>
              <a:t>println</a:t>
            </a:r>
            <a:r>
              <a:rPr lang="zh-CN" altLang="en-US" sz="2800" dirty="0"/>
              <a:t>还是</a:t>
            </a:r>
            <a:r>
              <a:rPr lang="en-US" altLang="zh-CN" sz="2800" dirty="0"/>
              <a:t>log::debug</a:t>
            </a:r>
            <a:r>
              <a:rPr lang="zh-CN" altLang="en-US" sz="2800" dirty="0"/>
              <a:t>），都会无穷递归</a:t>
            </a:r>
            <a:r>
              <a:rPr lang="en-US" altLang="zh-CN" sz="2800" dirty="0"/>
              <a:t>/</a:t>
            </a:r>
            <a:r>
              <a:rPr lang="zh-CN" altLang="en-US" sz="2800" dirty="0"/>
              <a:t>直接报错退出</a:t>
            </a:r>
            <a:endParaRPr lang="en-US" altLang="zh-CN" sz="2800" dirty="0"/>
          </a:p>
          <a:p>
            <a:r>
              <a:rPr lang="zh-CN" altLang="en-US" sz="2800" dirty="0"/>
              <a:t>因此暂时无法借助用户态测试调试代码，问题正在排查中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9373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r>
              <a:rPr lang="en-US" altLang="zh-CN" dirty="0"/>
              <a:t>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TODO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完善已有算法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完善已有测试框架和测例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版本，单线程的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版本，多线程的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b="0" i="0" dirty="0">
                <a:solidFill>
                  <a:srgbClr val="000000"/>
                </a:solidFill>
                <a:effectLst/>
                <a:latin typeface="-apple-system"/>
              </a:rPr>
              <a:t>……</a:t>
            </a:r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4897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9225618" cy="47797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https://github.com/mattconte/tlsf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https://github.com/daanx/mimalloc-bench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http://www.gii.upv.es/tlsf/files/ecrts04_tlsf.pdf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https://zhuanlan.zhihu.com/p/370239503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https://www.microsoft.com/en-us/research/uploads/prod/2019/06/mimalloc-tr-v1.pdf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https://doc.rust-lang.org/nomicon/ffi.html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https://web.mit.edu/rust-lang_v1.25/arch/amd64_ubuntu1404/share/doc/rust/html/unstable-book/language-features/global-allocator.html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44151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59100A-24FC-44E7-88AA-52A6703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A55AC-8DE0-D7A1-C93D-A61BE34D1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661"/>
            <a:ext cx="9281054" cy="4950014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DONE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语言的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Week10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：实现了一个相对简单的版本，暂不支持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的分裂与合并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week11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：补充实现了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的分裂与合并，搭建了用户态的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测试框架，调试代码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TODO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先前尚未完成的测试集补充、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的测试等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进一步完善已有的算法，以便支持任意字节对齐、实时查询内存占用情况等信息，方便进一步测试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367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TLSF</a:t>
            </a:r>
            <a:r>
              <a:rPr lang="zh-CN" altLang="en-US" dirty="0"/>
              <a:t>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用两级链表来维护大小在一定范围内的内存块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O(1)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malloc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；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每次分配的额外空间开销仅为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8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字节；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内存碎片较少；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支持动态添加和删除内存池；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不保证线程安全，需要调用者保证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搭建测试框架时加锁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6674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内存块头结构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9D7CDD-F0A4-4D4D-B476-90263F15F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891" y="2140630"/>
            <a:ext cx="9996696" cy="2789465"/>
          </a:xfrm>
        </p:spPr>
      </p:pic>
    </p:spTree>
    <p:extLst>
      <p:ext uri="{BB962C8B-B14F-4D97-AF65-F5344CB8AC3E}">
        <p14:creationId xmlns:p14="http://schemas.microsoft.com/office/powerpoint/2010/main" val="63252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整个</a:t>
            </a:r>
            <a:r>
              <a:rPr lang="en-US" altLang="zh-CN" dirty="0"/>
              <a:t>TLSF</a:t>
            </a:r>
            <a:r>
              <a:rPr lang="zh-CN" altLang="en-US" dirty="0"/>
              <a:t>的控制头结构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2EC2A2-A582-4069-AA4E-4B2A62E3F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87" y="3429000"/>
            <a:ext cx="9809008" cy="3187635"/>
          </a:xfrm>
          <a:prstGeom prst="rect">
            <a:avLst/>
          </a:prstGeom>
        </p:spPr>
      </p:pic>
      <p:sp>
        <p:nvSpPr>
          <p:cNvPr id="7" name="内容占位符 5">
            <a:extLst>
              <a:ext uri="{FF2B5EF4-FFF2-40B4-BE49-F238E27FC236}">
                <a16:creationId xmlns:a16="http://schemas.microsoft.com/office/drawing/2014/main" id="{0659B3C0-50C6-4405-85AB-C974FBD901E9}"/>
              </a:ext>
            </a:extLst>
          </p:cNvPr>
          <p:cNvSpPr txBox="1">
            <a:spLocks/>
          </p:cNvSpPr>
          <p:nvPr/>
        </p:nvSpPr>
        <p:spPr>
          <a:xfrm>
            <a:off x="829734" y="1892365"/>
            <a:ext cx="10450914" cy="493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引入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null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块，可以避免很多边界特判问题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null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块的特征是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size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被人为设置为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1017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控制头结构初始化、导入内存空间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20A91D-8DDC-4840-A420-85CCCC280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792" y="1356227"/>
            <a:ext cx="5059545" cy="5319211"/>
          </a:xfrm>
        </p:spPr>
      </p:pic>
    </p:spTree>
    <p:extLst>
      <p:ext uri="{BB962C8B-B14F-4D97-AF65-F5344CB8AC3E}">
        <p14:creationId xmlns:p14="http://schemas.microsoft.com/office/powerpoint/2010/main" val="319951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获取内存块对应的二级链表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8C8024E-12F0-424D-9921-06EC1BAE5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861259"/>
            <a:ext cx="4861981" cy="1714649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91BC26-AD1C-45BE-AFA8-4BDF59524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571" y="1714351"/>
            <a:ext cx="5037257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0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链表插入与删除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EF0DBF-1124-45FB-8C8E-C09C3CA43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08" y="1930400"/>
            <a:ext cx="5555718" cy="3994439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AD131E-0F9C-4C9B-A51A-9174DDFAA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1270000"/>
            <a:ext cx="5794711" cy="50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4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allocate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1B0596-D58A-4992-A901-03FB7214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527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这一版本是没有块分裂的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ACFC59-2513-4BAC-A1F6-D5158B6F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261" y="2537793"/>
            <a:ext cx="6211715" cy="416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3579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定义 3">
      <a:majorFont>
        <a:latin typeface="JetBrains Mono"/>
        <a:ea typeface="微软雅黑"/>
        <a:cs typeface=""/>
      </a:majorFont>
      <a:minorFont>
        <a:latin typeface="JetBrains Mono"/>
        <a:ea typeface="华文仿宋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2530</TotalTime>
  <Words>533</Words>
  <Application>Microsoft Office PowerPoint</Application>
  <PresentationFormat>宽屏</PresentationFormat>
  <Paragraphs>59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-apple-system</vt:lpstr>
      <vt:lpstr>JetBrains Mono</vt:lpstr>
      <vt:lpstr>Arial</vt:lpstr>
      <vt:lpstr>Wingdings 3</vt:lpstr>
      <vt:lpstr>平面</vt:lpstr>
      <vt:lpstr>操作系统大实验 week10~11</vt:lpstr>
      <vt:lpstr>menu</vt:lpstr>
      <vt:lpstr>TLSF算法</vt:lpstr>
      <vt:lpstr>内存块头结构</vt:lpstr>
      <vt:lpstr>整个TLSF的控制头结构</vt:lpstr>
      <vt:lpstr>控制头结构初始化、导入内存空间</vt:lpstr>
      <vt:lpstr>获取内存块对应的二级链表</vt:lpstr>
      <vt:lpstr>链表插入与删除</vt:lpstr>
      <vt:lpstr>allocate</vt:lpstr>
      <vt:lpstr>free</vt:lpstr>
      <vt:lpstr>Update：添加块分裂机制</vt:lpstr>
      <vt:lpstr>Update：添加块合并机制</vt:lpstr>
      <vt:lpstr>完善测试框架</vt:lpstr>
      <vt:lpstr>完善测试框架</vt:lpstr>
      <vt:lpstr>todo list</vt:lpstr>
      <vt:lpstr>reference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207 M</dc:creator>
  <cp:lastModifiedBy>张 艺缤</cp:lastModifiedBy>
  <cp:revision>1914</cp:revision>
  <dcterms:created xsi:type="dcterms:W3CDTF">2022-03-09T15:13:05Z</dcterms:created>
  <dcterms:modified xsi:type="dcterms:W3CDTF">2023-05-06T16:09:01Z</dcterms:modified>
</cp:coreProperties>
</file>