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75" r:id="rId3"/>
    <p:sldId id="316" r:id="rId4"/>
    <p:sldId id="373" r:id="rId5"/>
    <p:sldId id="374" r:id="rId6"/>
    <p:sldId id="372" r:id="rId7"/>
    <p:sldId id="376" r:id="rId8"/>
    <p:sldId id="357" r:id="rId9"/>
    <p:sldId id="343" r:id="rId10"/>
    <p:sldId id="30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nomicon/ffi.html" TargetMode="External"/><Relationship Id="rId3" Type="http://schemas.openxmlformats.org/officeDocument/2006/relationships/hyperlink" Target="https://github.com/mattconte/tlsf" TargetMode="External"/><Relationship Id="rId7" Type="http://schemas.openxmlformats.org/officeDocument/2006/relationships/hyperlink" Target="https://www.microsoft.com/en-us/research/uploads/prod/2019/06/mimalloc-tr-v1.pdf" TargetMode="External"/><Relationship Id="rId2" Type="http://schemas.openxmlformats.org/officeDocument/2006/relationships/hyperlink" Target="https://github.com/microsoft/mimall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370239503" TargetMode="External"/><Relationship Id="rId5" Type="http://schemas.openxmlformats.org/officeDocument/2006/relationships/hyperlink" Target="http://www.gii.upv.es/tlsf/files/ecrts04_tlsf.pdf" TargetMode="External"/><Relationship Id="rId4" Type="http://schemas.openxmlformats.org/officeDocument/2006/relationships/hyperlink" Target="https://github.com/daanx/mimalloc-bench" TargetMode="External"/><Relationship Id="rId9" Type="http://schemas.openxmlformats.org/officeDocument/2006/relationships/hyperlink" Target="https://web.mit.edu/rust-lang_v1.25/arch/amd64_ubuntu1404/share/doc/rust/html/unstable-book/language-features/global-allocat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11B-C204-442A-BD83-40F9153B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11" y="2456139"/>
            <a:ext cx="7766936" cy="1646302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cs typeface="Courier New" panose="02070309020205020404" pitchFamily="49" charset="0"/>
              </a:rPr>
              <a:t>操作系统大实验 </a:t>
            </a:r>
            <a:r>
              <a:rPr lang="en-US" altLang="zh-CN" sz="6000" dirty="0">
                <a:solidFill>
                  <a:schemeClr val="tx1"/>
                </a:solidFill>
                <a:cs typeface="Courier New" panose="02070309020205020404" pitchFamily="49" charset="0"/>
              </a:rPr>
              <a:t>week13</a:t>
            </a:r>
            <a:endParaRPr lang="zh-CN" altLang="en-US" sz="6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5CCB7-E17C-42AA-A0C0-00A1B3DC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811" y="455630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张艺缤 致理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信计</a:t>
            </a:r>
            <a:r>
              <a:rPr lang="en-US" altLang="zh-CN" sz="3600" dirty="0">
                <a:solidFill>
                  <a:schemeClr val="tx1"/>
                </a:solidFill>
              </a:rPr>
              <a:t>01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2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59100A-24FC-44E7-88AA-52A6703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A55AC-8DE0-D7A1-C93D-A61BE34D1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661"/>
            <a:ext cx="9281054" cy="4950014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上周的遗留问题：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unsafe code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问题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算法和测例只是在用户态完成了测试，没有接入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中测试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测例较少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多线程的接入问题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……</a:t>
            </a: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451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661"/>
            <a:ext cx="9281054" cy="4950014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DONE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重构了先前的代码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去掉了绝大部分的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unsafe code</a:t>
            </a: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将先前实现的所有算法和测试用例接入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将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testbench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中的几种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语言测试用例接入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在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中测试了上述所有算法和数据组合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zh-CN" altLang="en-US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367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目前已经实现的算法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661"/>
            <a:ext cx="9281054" cy="4950014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Basic_aoolcate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(first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worst fit)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语言）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语言）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上述所有算法均可以在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中正常运行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4687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目前已经接入</a:t>
            </a:r>
            <a:r>
              <a:rPr lang="en-US" altLang="zh-CN" dirty="0" err="1"/>
              <a:t>arceos</a:t>
            </a:r>
            <a:r>
              <a:rPr lang="zh-CN" altLang="en-US" dirty="0"/>
              <a:t>的测试用例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661"/>
            <a:ext cx="9281054" cy="4950014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程序：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apps/c/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memtest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basic_test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语言的基础测例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apps/c/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memtest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glibc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-bench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testbench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中一个规模很大的测例，目前使用的是单线程版本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apps/c/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memtest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/malloc-large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testbench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中一个测试大内存的测例，原测例内存消耗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500MB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，但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qemu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里的内存没有这么大所以改成了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50MB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程序：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apps/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memtest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basic_test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语言的基础测例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apps/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memtest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align_test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语言测试地址对齐分配的测例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8075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8BB032C-C320-4024-9209-D20FE7227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615071"/>
              </p:ext>
            </p:extLst>
          </p:nvPr>
        </p:nvGraphicFramePr>
        <p:xfrm>
          <a:off x="785037" y="1553390"/>
          <a:ext cx="9344176" cy="375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022">
                  <a:extLst>
                    <a:ext uri="{9D8B030D-6E8A-4147-A177-3AD203B41FA5}">
                      <a16:colId xmlns:a16="http://schemas.microsoft.com/office/drawing/2014/main" val="2329672705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220977365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4036585437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557476425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1316372327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3388956317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2589980045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923663065"/>
                    </a:ext>
                  </a:extLst>
                </a:gridCol>
              </a:tblGrid>
              <a:tr h="55082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Buddy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TLSF_C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TLSF_Rust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48093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r>
                        <a:rPr lang="en-US" altLang="zh-CN" dirty="0"/>
                        <a:t>C/</a:t>
                      </a:r>
                      <a:r>
                        <a:rPr lang="en-US" altLang="zh-CN" dirty="0" err="1"/>
                        <a:t>basic_test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0.605s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0.608s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0.623s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0.630s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0.626s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0.614s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0.681s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65078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r>
                        <a:rPr lang="en-US" altLang="zh-CN" dirty="0"/>
                        <a:t>C/</a:t>
                      </a:r>
                      <a:r>
                        <a:rPr lang="en-US" altLang="zh-CN" dirty="0" err="1"/>
                        <a:t>glibc</a:t>
                      </a:r>
                      <a:r>
                        <a:rPr lang="en-US" altLang="zh-CN" dirty="0"/>
                        <a:t>-bench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40.383s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33.664s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53.504s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58.884s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00091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r>
                        <a:rPr lang="en-US" altLang="zh-CN" dirty="0"/>
                        <a:t>C/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-apple-system"/>
                        </a:rPr>
                        <a:t>malloc-large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0.099s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0.102s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0.187s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0.204s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0.269s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0.347s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52221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r>
                        <a:rPr lang="en-US" altLang="zh-CN" dirty="0"/>
                        <a:t>Rust/</a:t>
                      </a:r>
                      <a:r>
                        <a:rPr lang="en-US" altLang="zh-CN" dirty="0" err="1"/>
                        <a:t>basic_test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102.558s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1.279s/30.11MB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10.926s/30.11MB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50.174s/30.11MB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1.325s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1.343s/30.12MB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536364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r>
                        <a:rPr lang="en-US" altLang="zh-CN" dirty="0"/>
                        <a:t>Rust/</a:t>
                      </a:r>
                      <a:r>
                        <a:rPr lang="en-US" altLang="zh-CN" dirty="0" err="1"/>
                        <a:t>align_test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0.135s/83.27MB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702590"/>
                  </a:ext>
                </a:extLst>
              </a:tr>
            </a:tbl>
          </a:graphicData>
        </a:graphic>
      </p:graphicFrame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44D5E71-50B7-41DB-A179-FAB369323B01}"/>
              </a:ext>
            </a:extLst>
          </p:cNvPr>
          <p:cNvSpPr txBox="1">
            <a:spLocks/>
          </p:cNvSpPr>
          <p:nvPr/>
        </p:nvSpPr>
        <p:spPr>
          <a:xfrm>
            <a:off x="785036" y="5706428"/>
            <a:ext cx="9264219" cy="86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“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-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”表示测试不了，或未实现相关功能，或测试时出现错误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9838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661"/>
            <a:ext cx="9271338" cy="4950014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现在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语言的测试用例无法实时测试内存使用情况；也无法直接测试用时，需要间接借助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qemu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的用时显示（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clock()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调用会报错）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尝试将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语言版的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接入，以及接入其他测试用例的过程中，遇到大量库函数和系统调用是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或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riscv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不支持的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由于代码较短，可以手动去除不影响实现的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assert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等，以及部分修改实现；但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minalloc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代码太长，全部手动修改不现实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目前不知道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如何开启多线程，使用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原有的多线程方法都会报错（如，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程序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#include&lt;pthread.h&gt;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会报错）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大量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testbench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是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C++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实现的，不知道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能否支持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C++</a:t>
            </a: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2309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r>
              <a:rPr lang="en-US" altLang="zh-CN" dirty="0"/>
              <a:t>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TODO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编写单线程版本的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中的多线程测试、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c++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语言测试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4897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9225618" cy="47797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https://github.com/mattconte/tlsf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https://github.com/daanx/mimalloc-bench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http://www.gii.upv.es/tlsf/files/ecrts04_tlsf.pdf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https://zhuanlan.zhihu.com/p/370239503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https://www.microsoft.com/en-us/research/uploads/prod/2019/06/mimalloc-tr-v1.pdf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https://doc.rust-lang.org/nomicon/ffi.html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https://web.mit.edu/rust-lang_v1.25/arch/amd64_ubuntu1404/share/doc/rust/html/unstable-book/language-features/global-allocator.html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4415193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定义 3">
      <a:majorFont>
        <a:latin typeface="JetBrains Mono"/>
        <a:ea typeface="微软雅黑"/>
        <a:cs typeface=""/>
      </a:majorFont>
      <a:minorFont>
        <a:latin typeface="JetBrains Mono"/>
        <a:ea typeface="华文仿宋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2904</TotalTime>
  <Words>662</Words>
  <Application>Microsoft Office PowerPoint</Application>
  <PresentationFormat>宽屏</PresentationFormat>
  <Paragraphs>103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-apple-system</vt:lpstr>
      <vt:lpstr>JetBrains Mono</vt:lpstr>
      <vt:lpstr>Arial</vt:lpstr>
      <vt:lpstr>Wingdings 3</vt:lpstr>
      <vt:lpstr>平面</vt:lpstr>
      <vt:lpstr>操作系统大实验 week13</vt:lpstr>
      <vt:lpstr>menu</vt:lpstr>
      <vt:lpstr>menu</vt:lpstr>
      <vt:lpstr>目前已经实现的算法</vt:lpstr>
      <vt:lpstr>目前已经接入arceos的测试用例</vt:lpstr>
      <vt:lpstr>测试结果</vt:lpstr>
      <vt:lpstr>目前遇到的问题</vt:lpstr>
      <vt:lpstr>todo list</vt:lpstr>
      <vt:lpstr>reference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207 M</dc:creator>
  <cp:lastModifiedBy>张 艺缤</cp:lastModifiedBy>
  <cp:revision>2206</cp:revision>
  <dcterms:created xsi:type="dcterms:W3CDTF">2022-03-09T15:13:05Z</dcterms:created>
  <dcterms:modified xsi:type="dcterms:W3CDTF">2023-05-20T17:33:56Z</dcterms:modified>
</cp:coreProperties>
</file>