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24" r:id="rId4"/>
    <p:sldId id="326" r:id="rId5"/>
    <p:sldId id="328" r:id="rId6"/>
    <p:sldId id="329" r:id="rId7"/>
    <p:sldId id="344" r:id="rId8"/>
    <p:sldId id="346" r:id="rId9"/>
    <p:sldId id="347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8" r:id="rId23"/>
    <p:sldId id="321" r:id="rId24"/>
    <p:sldId id="359" r:id="rId25"/>
    <p:sldId id="360" r:id="rId26"/>
    <p:sldId id="361" r:id="rId27"/>
    <p:sldId id="363" r:id="rId28"/>
    <p:sldId id="364" r:id="rId29"/>
    <p:sldId id="365" r:id="rId30"/>
    <p:sldId id="357" r:id="rId31"/>
    <p:sldId id="343" r:id="rId32"/>
    <p:sldId id="30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70370/article/details/86417560" TargetMode="External"/><Relationship Id="rId2" Type="http://schemas.openxmlformats.org/officeDocument/2006/relationships/hyperlink" Target="https://zhuanlan.zhihu.com/p/3699720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37835219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week8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应用场景：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程序运行时经常需要反复申请、释放一些较小的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由于大小通常远小于一个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系统进行分配往往过于浪费而效率低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核心思想：用一系列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维护较小的内存块，对于相应的内存分配请求直接在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03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4644474" cy="5051942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的每种大小维护一个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，存储相应大小的可分配内存块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对于不超过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的申请可以直接在对应的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上进行；超过则交由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0452E-52B4-44EF-B4DF-BCF9EA6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7" y="1486981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3757506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的操作：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时如果可用内存块的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为空，就通过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系统申请若干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8B43F-B1BC-4200-A479-17CD751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0" y="1719071"/>
            <a:ext cx="7439110" cy="39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1072706" cy="50519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+buddy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由于主要为较大的内存申请，与不开启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的情形类似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0.09s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0.34s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可见，当申请的内存块较小时，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可以将申请和释放的复杂度都降低至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，从而大幅度提高效率；但对于较大的内存块，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也将无能为力。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74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）组合运行不同参数的多次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4.05s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4.20s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96MB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注意到，由于第一次调用结束后的内存已全部回收，理论上整个程序的内存峰值应为第二次调用时的所需内存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但实际上，在上述调用中，第一次调用时申请的内存块较小，经由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系统处理；第二次调用时申请的内存块较大，需要经由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处理，而后者无法利用已经分配给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系统的内存块，这造成了内存的浪费。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同时，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算法没有解决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算法中只能按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的幂分配内存的问题。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综上，使用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反而可能降低内存利用率。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88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需要改进的方向：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时的性能；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、整个算法的内存利用率。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可能的改进方案：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算法的链表结构，使得每次合并时无需遍历整个链表；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、重新设计算法，使得分配内存时无需按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的幂进行分配；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直接使用链表来维护所有未被分配的内存块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时，选择内存块的策略有：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最先匹配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最佳匹配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最差匹配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每个内存块的头部记录内存块大小、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指针等信息，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时需要空出来不能分配给用户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时注意合并内存块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实现为了不合并内存块的版本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优点：内存块大小无需按照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缺点：朴素实现仍需每次遍历整个链表，复杂度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571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57982"/>
              </p:ext>
            </p:extLst>
          </p:nvPr>
        </p:nvGraphicFramePr>
        <p:xfrm>
          <a:off x="779272" y="29004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在当前无优化的情况下，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在处理内存块较小的申请时相对较快、较大时相对较慢；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的空间利用率最低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2897"/>
              </p:ext>
            </p:extLst>
          </p:nvPr>
        </p:nvGraphicFramePr>
        <p:xfrm>
          <a:off x="760984" y="2501900"/>
          <a:ext cx="8858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0.75s/4MB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1.05s/3.6MB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0.32s/3.2MB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7.36s/24MB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30.88s/14.4MB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30.48s/14.4MB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14.04s/64MB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5.05s/34MB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5.11s/34MB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6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 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均有效避免了先前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算法中遇到的“小内存块不能合并”的问题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在处理较小规模的内存块时效率更高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81825"/>
              </p:ext>
            </p:extLst>
          </p:nvPr>
        </p:nvGraphicFramePr>
        <p:xfrm>
          <a:off x="760984" y="2501900"/>
          <a:ext cx="90322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27.38s/64MB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19.23s/34MB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14.05s/34MB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32.07s/70MB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6.59s/34MB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6.54s/34MB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分析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算法在性能上的优劣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构造测例，使得现有算法效率降低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实现动态分区分配策略的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算法，并分析其与现有算法的性能差异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改进上述算法，提高运行效率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次插入与随机删除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较为不规律的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较小内存块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在不规律的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相夹杂时，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的效率较低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18088"/>
              </p:ext>
            </p:extLst>
          </p:nvPr>
        </p:nvGraphicFramePr>
        <p:xfrm>
          <a:off x="1786128" y="375037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0.20s/3.1MB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1.38s/3.4MB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2.50s/3.6MB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12.97s/4.2MB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2C0D7DC-898F-461B-BB58-CB5F2E9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8" y="214808"/>
            <a:ext cx="400846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朴素实现的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First/best/worst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策略在不同应用场景下各有优劣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空间利用率好于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算法，尤其当申请的内存大小不为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的幂时，利用率最高可提高接近一倍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但运行效率低于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算法，尤其是当内存块较小时效率显著低于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在效率优化上与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算法的主要难点类似：如何避免每次遍历整个链表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插入和删除时都</a:t>
            </a:r>
            <a:r>
              <a:rPr lang="zh-CN" altLang="en-US" sz="2000">
                <a:solidFill>
                  <a:srgbClr val="000000"/>
                </a:solidFill>
                <a:latin typeface="-apple-system"/>
              </a:rPr>
              <a:t>要遍历链表，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并且要同时考察内存块的地址和大小，优化难度较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算法可能更大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07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核心思想：优化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时合并内存块所需的遍历整个链表的过程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需要遍历链表的原因：现有的链表结构不能直接找到前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后一个块并直接从链表中删除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改进：双向链表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如何获取相邻块的大小，以及是否空闲等信息？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采用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Knuth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边界标记方法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337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Knuth</a:t>
            </a:r>
            <a:r>
              <a:rPr lang="zh-CN" altLang="en-US" dirty="0"/>
              <a:t>边界标记方法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48BF0D-B691-4401-9150-EE7C3E2A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35" y="2061836"/>
            <a:ext cx="6904318" cy="3878916"/>
          </a:xfrm>
        </p:spPr>
      </p:pic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：仍需遍历整个链表，以找到大小适合的内存块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仍可能达到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O(n)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的时间复杂度，可以考虑进一步优化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：直接插入空闲块并合并，时间复杂度严格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因此所有策略均实现为支持空闲块合并即可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161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2944DC-8E5B-4064-88C5-754005E3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51484"/>
              </p:ext>
            </p:extLst>
          </p:nvPr>
        </p:nvGraphicFramePr>
        <p:xfrm>
          <a:off x="956395" y="27358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2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5B247D-FC95-4854-BFF8-5ACC69CE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71859"/>
              </p:ext>
            </p:extLst>
          </p:nvPr>
        </p:nvGraphicFramePr>
        <p:xfrm>
          <a:off x="1017016" y="3187700"/>
          <a:ext cx="8858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0.39s/19.5MB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0.42s/19.5MB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0.41s/19.5MB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0.66s/34.2MB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5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E325AE2-3959-4A18-8531-BFEA7927C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74832"/>
              </p:ext>
            </p:extLst>
          </p:nvPr>
        </p:nvGraphicFramePr>
        <p:xfrm>
          <a:off x="887646" y="2718281"/>
          <a:ext cx="9032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0.99s/34.2MB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DB8513-9979-4F0C-A6A6-4A8D09878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3798"/>
              </p:ext>
            </p:extLst>
          </p:nvPr>
        </p:nvGraphicFramePr>
        <p:xfrm>
          <a:off x="1703832" y="280778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0.13s/3.7MB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3.33s/4.2MB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0.46s/5.6MB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0.33s/5.3MB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31.07s/6.6MB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经过优化的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在通常的应用场合下基本可达到较高的运行效率，且与优化前的性能开销基本相当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在无规律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交替的场合下效率相对较低，但相比优化前仍有明显提升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问题：是否存在应用场景能将当前实现的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复杂度卡至平方级？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进行如下测试：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总计耗时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1.69s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但直接在本机编写运行类似的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c++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程序只需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0.18s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，说明当前算法还有很大提升空间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42684-4C4E-4FA5-9FC5-8F69B796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8" y="3781967"/>
            <a:ext cx="3415402" cy="16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现有内存分配算法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算法结合的算法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算法分为块大小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64,128,…,4096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的内存块，单独维护每一类内存块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当所需内存大小大于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时，直接交由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算法来分配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当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的某一大小内存块不足时，也通过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算法增加相应大小的内存块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673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实现过程中发现原有的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 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可能有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bug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，可能造成分配的虚拟地址不连续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需要进一步与助教交流讨论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进一步改进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best/worst/first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的查找策略，使其在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时无需每次遍历整个链表；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可能的探索方向：实现基于平衡数据结构的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改进现有的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算法以提高其效率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allocator/TLSF/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分离适配算法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https://blog.csdn.net/liushengxi_root/article/details/88377620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https://zhuanlan.zhihu.com/p/369972058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/>
              </a:rPr>
              <a:t>https://blog.csdn.net/qq_40270370/article/details/86417560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/>
              </a:rPr>
              <a:t>https://zhuanlan.zhihu.com/p/378352199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CSAPP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5246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以“内存池”的形式管理内存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将内存空间切分成若干固定大小的块，如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4KB/8KB/16KB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的幂，在相应大小的内存块中分配一块即可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时，先查询对应大小的内存块是否存在，如果是就分配一块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如果不存在，就向上找到第一个存在的块，并向下分裂至所需大小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时，回收内存块并检查它的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是否空闲，如果是就向上合并至不能合并为止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82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FEF7B-CD32-4D04-AB31-90D9C2E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34008"/>
            <a:ext cx="5966977" cy="525063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383D9-F96E-4758-B662-682DA20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80" y="1379731"/>
            <a:ext cx="56164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避免了外碎块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单次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的时间复杂度为平均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内存分配必须以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的幂为单位，造成内存浪费；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每次合并需要遍历当前层的链表，时间复杂度可达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O(n)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是否有效率更高的实现方法？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095CB-E25B-483B-A1E4-D4140F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44" y="1391320"/>
            <a:ext cx="48772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中插入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需要扩大时，呈倍数申请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：每次扩大后释放先前申请的内存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 Byte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40EDB0-6BA6-468A-889D-0F783348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85" y="1636776"/>
            <a:ext cx="4080034" cy="32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中分别插入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再按照随机顺序清空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并释放内存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8nm Byte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0.43s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3.81s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3.96s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4AA5D-EED5-4B04-BEF7-FB41782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966" y="212668"/>
            <a:ext cx="3941913" cy="4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时可以达到较高的效率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，但在删除时，由于每次向上合并需要遍历当前大小的整个链表，总复杂度将达到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级别，在申请次数较多且为随机顺序释放内存时，程序的效率较低。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此外，由于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算法每次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的大小需要上取整到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的幂，导致空间利用率不高，一般情况下仅有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左右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2195</TotalTime>
  <Words>2436</Words>
  <Application>Microsoft Office PowerPoint</Application>
  <PresentationFormat>宽屏</PresentationFormat>
  <Paragraphs>339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-apple-system</vt:lpstr>
      <vt:lpstr>JetBrains Mono</vt:lpstr>
      <vt:lpstr>Arial</vt:lpstr>
      <vt:lpstr>Wingdings 3</vt:lpstr>
      <vt:lpstr>平面</vt:lpstr>
      <vt:lpstr>操作系统大实验 week8</vt:lpstr>
      <vt:lpstr>menu</vt:lpstr>
      <vt:lpstr>Arceos现有内存分配算法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slab内存分配算法</vt:lpstr>
      <vt:lpstr>slab内存分配算法</vt:lpstr>
      <vt:lpstr>slab内存分配算法</vt:lpstr>
      <vt:lpstr>slab内存分配算法</vt:lpstr>
      <vt:lpstr>slab内存分配算法</vt:lpstr>
      <vt:lpstr>算法改进</vt:lpstr>
      <vt:lpstr>动态分区分配策略</vt:lpstr>
      <vt:lpstr>动态分区分配策略</vt:lpstr>
      <vt:lpstr>动态分区分配策略</vt:lpstr>
      <vt:lpstr>动态分区分配策略</vt:lpstr>
      <vt:lpstr>动态分区分配策略</vt:lpstr>
      <vt:lpstr>总结</vt:lpstr>
      <vt:lpstr>性能优化</vt:lpstr>
      <vt:lpstr>Knuth边界标记方法</vt:lpstr>
      <vt:lpstr>性能优化</vt:lpstr>
      <vt:lpstr>性能优化——测试结果</vt:lpstr>
      <vt:lpstr>性能优化——测试结果</vt:lpstr>
      <vt:lpstr>性能优化——测试结果</vt:lpstr>
      <vt:lpstr>性能优化——测试结果</vt:lpstr>
      <vt:lpstr>总结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1685</cp:revision>
  <dcterms:created xsi:type="dcterms:W3CDTF">2022-03-09T15:13:05Z</dcterms:created>
  <dcterms:modified xsi:type="dcterms:W3CDTF">2023-04-16T02:33:36Z</dcterms:modified>
</cp:coreProperties>
</file>