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81" r:id="rId4"/>
    <p:sldId id="382" r:id="rId5"/>
    <p:sldId id="383" r:id="rId6"/>
    <p:sldId id="384" r:id="rId7"/>
    <p:sldId id="380" r:id="rId8"/>
    <p:sldId id="386" r:id="rId9"/>
    <p:sldId id="385" r:id="rId10"/>
    <p:sldId id="372" r:id="rId11"/>
    <p:sldId id="357" r:id="rId12"/>
    <p:sldId id="343" r:id="rId13"/>
    <p:sldId id="3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week12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8BB032C-C320-4024-9209-D20FE722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785253"/>
              </p:ext>
            </p:extLst>
          </p:nvPr>
        </p:nvGraphicFramePr>
        <p:xfrm>
          <a:off x="839901" y="2399253"/>
          <a:ext cx="10512198" cy="23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22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923663065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Basic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0.375s/-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8.297s/58.91MB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0.591s/74.03MB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0.366s/30.11MB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1.967s/30.11MB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14.479s</a:t>
                      </a:r>
                      <a:r>
                        <a:rPr lang="en-US" altLang="zh-CN"/>
                        <a:t>/30.11MB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0.357s/-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0.378s/30.12MB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0.054s/-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0.070s/-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0.056s/-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0.072s/-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00091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Align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0.022s/-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0.015s/-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0.019s/81.22MB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52221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4D5E71-50B7-41DB-A179-FAB369323B01}"/>
              </a:ext>
            </a:extLst>
          </p:cNvPr>
          <p:cNvSpPr txBox="1">
            <a:spLocks/>
          </p:cNvSpPr>
          <p:nvPr/>
        </p:nvSpPr>
        <p:spPr>
          <a:xfrm>
            <a:off x="839901" y="5386388"/>
            <a:ext cx="8933010" cy="8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“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”表示测试不了或未实现相关功能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983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用户态测试框架中接入更多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程序的测例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版本，单线程的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下一阶段任务，预计需要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版本，多线程的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再下一阶段任务，预计需要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unsafe code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尽量去掉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将需要多线程的测试用例接入现在的框架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里进行所有测试</a:t>
            </a:r>
            <a:r>
              <a:rPr lang="zh-CN" altLang="en-US" sz="2600">
                <a:solidFill>
                  <a:srgbClr val="000000"/>
                </a:solidFill>
                <a:latin typeface="-apple-system"/>
              </a:rPr>
              <a:t>，并给出分析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支持处理内存分配请求的地址对齐不是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的情况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支持实时查询内存占用信息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修改了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的中间层，使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可以在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中运行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完善了用户态测试框架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增加了对内存占用信息的查询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增加了非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字节对齐的分配请求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95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crates/tlsf_allocator/src/lib.rs</a:t>
            </a:r>
          </a:p>
          <a:p>
            <a:r>
              <a:rPr lang="zh-CN" altLang="en-US" sz="2800" dirty="0"/>
              <a:t>传入的</a:t>
            </a:r>
            <a:r>
              <a:rPr lang="en-US" altLang="zh-CN" sz="2800" dirty="0"/>
              <a:t>layout</a:t>
            </a:r>
            <a:r>
              <a:rPr lang="zh-CN" altLang="en-US" sz="2800" dirty="0"/>
              <a:t>包含两个参数：</a:t>
            </a:r>
            <a:r>
              <a:rPr lang="en-US" altLang="zh-CN" sz="2800" dirty="0"/>
              <a:t>size</a:t>
            </a:r>
            <a:r>
              <a:rPr lang="zh-CN" altLang="en-US" sz="2800" dirty="0"/>
              <a:t>和</a:t>
            </a:r>
            <a:r>
              <a:rPr lang="en-US" altLang="zh-CN" sz="2800" dirty="0"/>
              <a:t>align</a:t>
            </a:r>
          </a:p>
          <a:p>
            <a:r>
              <a:rPr lang="zh-CN" altLang="en-US" sz="2800" dirty="0"/>
              <a:t>其中</a:t>
            </a:r>
            <a:r>
              <a:rPr lang="en-US" altLang="zh-CN" sz="2800" dirty="0"/>
              <a:t>align</a:t>
            </a:r>
            <a:r>
              <a:rPr lang="zh-CN" altLang="en-US" sz="2800" dirty="0"/>
              <a:t>是一个</a:t>
            </a:r>
            <a:r>
              <a:rPr lang="en-US" altLang="zh-CN" sz="2800" dirty="0"/>
              <a:t>2</a:t>
            </a:r>
            <a:r>
              <a:rPr lang="zh-CN" altLang="en-US" sz="2800" dirty="0"/>
              <a:t>的幂，其含义为：需要分配出去的内存大小和起始地址至少对齐到</a:t>
            </a:r>
            <a:r>
              <a:rPr lang="en-US" altLang="zh-CN" sz="2800" dirty="0"/>
              <a:t>align</a:t>
            </a:r>
          </a:p>
          <a:p>
            <a:r>
              <a:rPr lang="zh-CN" altLang="en-US" sz="2800" dirty="0"/>
              <a:t>本实现中处理的地址都要是</a:t>
            </a:r>
            <a:r>
              <a:rPr lang="en-US" altLang="zh-CN" sz="2800" dirty="0"/>
              <a:t>8</a:t>
            </a:r>
            <a:r>
              <a:rPr lang="zh-CN" altLang="en-US" sz="2800" dirty="0"/>
              <a:t>对齐的，因此</a:t>
            </a:r>
            <a:r>
              <a:rPr lang="en-US" altLang="zh-CN" sz="2800" dirty="0"/>
              <a:t>align</a:t>
            </a:r>
            <a:r>
              <a:rPr lang="zh-CN" altLang="en-US" sz="2800" dirty="0"/>
              <a:t>会被手动置为最小为</a:t>
            </a:r>
            <a:r>
              <a:rPr lang="en-US" altLang="zh-CN" sz="2800" dirty="0"/>
              <a:t>8</a:t>
            </a:r>
            <a:r>
              <a:rPr lang="zh-CN" altLang="en-US" sz="2800" dirty="0"/>
              <a:t>，但还需要额外处理</a:t>
            </a:r>
            <a:r>
              <a:rPr lang="en-US" altLang="zh-CN" sz="2800" dirty="0"/>
              <a:t>align</a:t>
            </a:r>
            <a:r>
              <a:rPr lang="zh-CN" altLang="en-US" sz="2800" dirty="0"/>
              <a:t>大于</a:t>
            </a:r>
            <a:r>
              <a:rPr lang="en-US" altLang="zh-CN" sz="2800" dirty="0"/>
              <a:t>8</a:t>
            </a:r>
            <a:r>
              <a:rPr lang="zh-CN" altLang="en-US" sz="2800" dirty="0"/>
              <a:t>的情形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4140B3-03FC-42DF-9BB9-603DDB9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9721"/>
            <a:ext cx="8653056" cy="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2261"/>
            <a:ext cx="8596668" cy="4276787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大致思路：</a:t>
            </a:r>
            <a:endParaRPr lang="en-US" altLang="zh-CN" sz="2800" dirty="0"/>
          </a:p>
          <a:p>
            <a:pPr lvl="1"/>
            <a:r>
              <a:rPr lang="zh-CN" altLang="en-US" sz="2600" dirty="0"/>
              <a:t>申请内存块时，再原来的</a:t>
            </a:r>
            <a:r>
              <a:rPr lang="en-US" altLang="zh-CN" sz="2600" dirty="0"/>
              <a:t>size</a:t>
            </a:r>
            <a:r>
              <a:rPr lang="zh-CN" altLang="en-US" sz="2600" dirty="0"/>
              <a:t>基础上再加上足够大小（</a:t>
            </a:r>
            <a:r>
              <a:rPr lang="en-US" altLang="zh-CN" sz="2600" dirty="0"/>
              <a:t>align+32</a:t>
            </a:r>
            <a:r>
              <a:rPr lang="zh-CN" altLang="en-US" sz="2600" dirty="0"/>
              <a:t>即可）</a:t>
            </a:r>
            <a:endParaRPr lang="en-US" altLang="zh-CN" sz="2600" dirty="0"/>
          </a:p>
          <a:p>
            <a:pPr lvl="1"/>
            <a:r>
              <a:rPr lang="zh-CN" altLang="en-US" sz="2600" dirty="0"/>
              <a:t>检查拿到的内存块的有效地址</a:t>
            </a:r>
            <a:r>
              <a:rPr lang="en-US" altLang="zh-CN" sz="2600" dirty="0" err="1"/>
              <a:t>addr</a:t>
            </a:r>
            <a:r>
              <a:rPr lang="zh-CN" altLang="en-US" sz="2600" dirty="0"/>
              <a:t>（即实际分配出去的起始地址）是否已经是</a:t>
            </a:r>
            <a:r>
              <a:rPr lang="en-US" altLang="zh-CN" sz="2600" dirty="0"/>
              <a:t>align</a:t>
            </a:r>
            <a:r>
              <a:rPr lang="zh-CN" altLang="en-US" sz="2600" dirty="0"/>
              <a:t>对齐的，如果不是，则将</a:t>
            </a:r>
            <a:r>
              <a:rPr lang="en-US" altLang="zh-CN" sz="2600" dirty="0" err="1"/>
              <a:t>addr</a:t>
            </a:r>
            <a:r>
              <a:rPr lang="zh-CN" altLang="en-US" sz="2600" dirty="0"/>
              <a:t>向后平移至</a:t>
            </a:r>
            <a:r>
              <a:rPr lang="en-US" altLang="zh-CN" sz="2600" dirty="0"/>
              <a:t>align</a:t>
            </a:r>
            <a:r>
              <a:rPr lang="zh-CN" altLang="en-US" sz="2600" dirty="0"/>
              <a:t>对齐，同时将前面的部分单独拆出来一个新块</a:t>
            </a:r>
            <a:endParaRPr lang="en-US" altLang="zh-CN" sz="2400" dirty="0"/>
          </a:p>
          <a:p>
            <a:pPr lvl="1"/>
            <a:r>
              <a:rPr lang="zh-CN" altLang="en-US" sz="2400" dirty="0"/>
              <a:t>由于一个块大小至少为</a:t>
            </a:r>
            <a:r>
              <a:rPr lang="en-US" altLang="zh-CN" sz="2400" dirty="0"/>
              <a:t>32</a:t>
            </a:r>
            <a:r>
              <a:rPr lang="zh-CN" altLang="en-US" sz="2400" dirty="0"/>
              <a:t>，因此如果前面的空间不够大的话要把</a:t>
            </a:r>
            <a:r>
              <a:rPr lang="en-US" altLang="zh-CN" sz="2400" dirty="0" err="1"/>
              <a:t>addr</a:t>
            </a:r>
            <a:r>
              <a:rPr lang="zh-CN" altLang="en-US" sz="2400" dirty="0"/>
              <a:t>继续向后移动若干个</a:t>
            </a:r>
            <a:r>
              <a:rPr lang="en-US" altLang="zh-CN" sz="2400" dirty="0"/>
              <a:t>align</a:t>
            </a:r>
            <a:r>
              <a:rPr lang="zh-CN" altLang="en-US" sz="2400" dirty="0"/>
              <a:t>，直到前面的空间（注意还要加上后一个块的头部）足够大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9190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6A8EA-E221-4582-98EA-772A380B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F507F0-4FFE-4E2F-ACA3-9B3CD6DB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5" y="379411"/>
            <a:ext cx="7282385" cy="1087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295CFF-E99F-44A0-963B-DE16B295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18" y="1559485"/>
            <a:ext cx="622608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0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TLSF</a:t>
            </a:r>
            <a:r>
              <a:rPr lang="zh-CN" altLang="en-US" dirty="0"/>
              <a:t>算法程序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2261"/>
            <a:ext cx="7296234" cy="4276787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实时查询内存使用情况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total_bytes</a:t>
            </a:r>
            <a:r>
              <a:rPr lang="zh-CN" altLang="en-US" sz="2400" dirty="0"/>
              <a:t>：整个</a:t>
            </a:r>
            <a:r>
              <a:rPr lang="en-US" altLang="zh-CN" sz="2400" dirty="0"/>
              <a:t>TLSF</a:t>
            </a:r>
            <a:r>
              <a:rPr lang="zh-CN" altLang="en-US" sz="2400" dirty="0"/>
              <a:t>结构一共占用的内存，大小等于调用</a:t>
            </a:r>
            <a:r>
              <a:rPr lang="en-US" altLang="zh-CN" sz="2400" dirty="0" err="1"/>
              <a:t>add_memory</a:t>
            </a:r>
            <a:r>
              <a:rPr lang="zh-CN" altLang="en-US" sz="2400" dirty="0"/>
              <a:t>时传入的总共内存大小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used_bytes</a:t>
            </a:r>
            <a:r>
              <a:rPr lang="zh-CN" altLang="en-US" sz="2400" dirty="0"/>
              <a:t>：实际分配出去的内存大小，等于调用</a:t>
            </a:r>
            <a:r>
              <a:rPr lang="en-US" altLang="zh-CN" sz="2400" dirty="0"/>
              <a:t>allocate</a:t>
            </a:r>
            <a:r>
              <a:rPr lang="zh-CN" altLang="en-US" sz="2400" dirty="0"/>
              <a:t>时的</a:t>
            </a:r>
            <a:r>
              <a:rPr lang="en-US" altLang="zh-CN" sz="2400" dirty="0"/>
              <a:t>size</a:t>
            </a:r>
            <a:r>
              <a:rPr lang="zh-CN" altLang="en-US" sz="2400" dirty="0"/>
              <a:t>总和（不计已经被</a:t>
            </a:r>
            <a:r>
              <a:rPr lang="en-US" altLang="zh-CN" sz="2400" dirty="0"/>
              <a:t>free</a:t>
            </a:r>
            <a:r>
              <a:rPr lang="zh-CN" altLang="en-US" sz="2400" dirty="0"/>
              <a:t>掉的）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available_bytes</a:t>
            </a:r>
            <a:r>
              <a:rPr lang="zh-CN" altLang="en-US" sz="2400" dirty="0"/>
              <a:t>：当前还能分配出去的内存大小，等于所有内存块的</a:t>
            </a:r>
            <a:r>
              <a:rPr lang="en-US" altLang="zh-CN" sz="2400" dirty="0"/>
              <a:t>size</a:t>
            </a:r>
            <a:r>
              <a:rPr lang="zh-CN" altLang="en-US" sz="2400" dirty="0"/>
              <a:t>之和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available_bytes+used_bytes</a:t>
            </a:r>
            <a:r>
              <a:rPr lang="zh-CN" altLang="en-US" sz="2400" dirty="0"/>
              <a:t>不等于</a:t>
            </a:r>
            <a:r>
              <a:rPr lang="en-US" altLang="zh-CN" sz="2400" dirty="0" err="1"/>
              <a:t>total_bytes</a:t>
            </a:r>
            <a:r>
              <a:rPr lang="zh-CN" altLang="en-US" sz="2400" dirty="0"/>
              <a:t>，其差值即为额外内存使用大小</a:t>
            </a:r>
            <a:endParaRPr lang="en-US" altLang="zh-CN" sz="2400" dirty="0"/>
          </a:p>
          <a:p>
            <a:pPr lvl="1"/>
            <a:r>
              <a:rPr lang="zh-CN" altLang="en-US" sz="2400" dirty="0"/>
              <a:t>这</a:t>
            </a:r>
            <a:r>
              <a:rPr lang="en-US" altLang="zh-CN" sz="2400" dirty="0"/>
              <a:t>3</a:t>
            </a:r>
            <a:r>
              <a:rPr lang="zh-CN" altLang="en-US" sz="2400" dirty="0"/>
              <a:t>个数值在算法执行过程中实施维护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8A107-3289-4029-B8CA-4A8D9D0E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312" y="2439624"/>
            <a:ext cx="3377587" cy="2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TLSF</a:t>
            </a:r>
            <a:r>
              <a:rPr lang="zh-CN" altLang="en-US" dirty="0"/>
              <a:t>接入</a:t>
            </a:r>
            <a:r>
              <a:rPr lang="en-US" altLang="zh-CN" dirty="0" err="1"/>
              <a:t>arceos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37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修改</a:t>
            </a:r>
            <a:r>
              <a:rPr lang="en-US" altLang="zh-CN" sz="2800" dirty="0"/>
              <a:t>modules/axalloc/src/lib.rs</a:t>
            </a:r>
            <a:r>
              <a:rPr lang="zh-CN" altLang="en-US" sz="2800" dirty="0"/>
              <a:t>，使其接入</a:t>
            </a:r>
            <a:r>
              <a:rPr lang="en-US" altLang="zh-CN" sz="2800" dirty="0"/>
              <a:t>TLSF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TLSF</a:t>
            </a:r>
            <a:r>
              <a:rPr lang="zh-CN" altLang="en-US" sz="2800" dirty="0"/>
              <a:t>中的内存大小不够时，从</a:t>
            </a:r>
            <a:r>
              <a:rPr lang="en-US" altLang="zh-CN" sz="2800" dirty="0" err="1"/>
              <a:t>BitmapPageAllocator</a:t>
            </a:r>
            <a:r>
              <a:rPr lang="zh-CN" altLang="en-US" sz="2800" dirty="0"/>
              <a:t>动态申请连续的若干</a:t>
            </a:r>
            <a:r>
              <a:rPr lang="en-US" altLang="zh-CN" sz="2800" dirty="0"/>
              <a:t>page</a:t>
            </a:r>
            <a:r>
              <a:rPr lang="zh-CN" altLang="en-US" sz="2800" dirty="0"/>
              <a:t>满足此次分配请求即可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 err="1"/>
              <a:t>qemu</a:t>
            </a:r>
            <a:r>
              <a:rPr lang="zh-CN" altLang="en-US" sz="2800" dirty="0"/>
              <a:t>中测试成功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F4F14B-A9C5-47F3-8F6A-1CE9E069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74" y="3060539"/>
            <a:ext cx="5723116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TLSF</a:t>
            </a:r>
            <a:r>
              <a:rPr lang="zh-CN" altLang="en-US" dirty="0"/>
              <a:t>接入</a:t>
            </a:r>
            <a:r>
              <a:rPr lang="en-US" altLang="zh-CN" dirty="0" err="1"/>
              <a:t>arceos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目前发现的问题：</a:t>
            </a:r>
            <a:endParaRPr lang="en-US" altLang="zh-CN" sz="2800" dirty="0"/>
          </a:p>
          <a:p>
            <a:r>
              <a:rPr lang="zh-CN" altLang="en-US" sz="2800" dirty="0"/>
              <a:t>切换</a:t>
            </a:r>
            <a:r>
              <a:rPr lang="en-US" altLang="zh-CN" sz="2800" dirty="0" err="1"/>
              <a:t>qemu</a:t>
            </a:r>
            <a:r>
              <a:rPr lang="zh-CN" altLang="en-US" sz="2800" dirty="0"/>
              <a:t>和用户态测试不能直接重新编译运行，需要先修改</a:t>
            </a:r>
            <a:r>
              <a:rPr lang="en-US" altLang="zh-CN" sz="2800" dirty="0"/>
              <a:t>crates/allocator/</a:t>
            </a:r>
            <a:r>
              <a:rPr lang="en-US" altLang="zh-CN" sz="2800" dirty="0" err="1"/>
              <a:t>Cargo.toml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需要先删去</a:t>
            </a:r>
            <a:r>
              <a:rPr lang="en-US" altLang="zh-CN" sz="2800" dirty="0"/>
              <a:t>build</a:t>
            </a:r>
            <a:r>
              <a:rPr lang="zh-CN" altLang="en-US" sz="2800" dirty="0"/>
              <a:t>这行语句，否则</a:t>
            </a:r>
            <a:r>
              <a:rPr lang="en-US" altLang="zh-CN" sz="2800" dirty="0" err="1"/>
              <a:t>qemu</a:t>
            </a:r>
            <a:r>
              <a:rPr lang="zh-CN" altLang="en-US" sz="2800" dirty="0"/>
              <a:t>编译会出错，不知道有没有更好的解决方案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A5E33-E17D-48FC-B287-8E7F8D51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511248"/>
            <a:ext cx="4316938" cy="14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完善测试框架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增加对于非</a:t>
            </a:r>
            <a:r>
              <a:rPr lang="en-US" altLang="zh-CN" sz="2800" dirty="0"/>
              <a:t>8</a:t>
            </a:r>
            <a:r>
              <a:rPr lang="zh-CN" altLang="en-US" sz="2800" dirty="0"/>
              <a:t>字节对齐情形的测试</a:t>
            </a:r>
            <a:endParaRPr lang="en-US" altLang="zh-CN" sz="2800" dirty="0"/>
          </a:p>
          <a:p>
            <a:pPr lvl="1"/>
            <a:r>
              <a:rPr lang="zh-CN" altLang="en-US" sz="2600" dirty="0"/>
              <a:t>目前仅能测试</a:t>
            </a:r>
            <a:r>
              <a:rPr lang="en-US" altLang="zh-CN" sz="2600" dirty="0"/>
              <a:t>system</a:t>
            </a:r>
            <a:r>
              <a:rPr lang="zh-CN" altLang="en-US" sz="2600" dirty="0"/>
              <a:t>和</a:t>
            </a:r>
            <a:r>
              <a:rPr lang="en-US" altLang="zh-CN" sz="2600" dirty="0"/>
              <a:t>TLSF</a:t>
            </a:r>
          </a:p>
          <a:p>
            <a:r>
              <a:rPr lang="zh-CN" altLang="en-US" sz="2800" dirty="0"/>
              <a:t>增加对于内存使用情况的显示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目前的问题：</a:t>
            </a:r>
            <a:endParaRPr lang="en-US" altLang="zh-CN" sz="2800" dirty="0"/>
          </a:p>
          <a:p>
            <a:pPr lvl="1"/>
            <a:r>
              <a:rPr lang="zh-CN" altLang="en-US" sz="2600" dirty="0"/>
              <a:t>文件结构可能需要调整，现在大量代码都写在</a:t>
            </a:r>
            <a:r>
              <a:rPr lang="en-US" altLang="zh-CN" sz="2600" dirty="0"/>
              <a:t>main</a:t>
            </a:r>
            <a:r>
              <a:rPr lang="zh-CN" altLang="en-US" sz="2600" dirty="0"/>
              <a:t>里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743C9-A2B1-45D2-9024-254BE61F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63" y="2160589"/>
            <a:ext cx="5301493" cy="17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054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2836</TotalTime>
  <Words>829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JetBrains Mono</vt:lpstr>
      <vt:lpstr>Arial</vt:lpstr>
      <vt:lpstr>Wingdings 3</vt:lpstr>
      <vt:lpstr>平面</vt:lpstr>
      <vt:lpstr>操作系统大实验 week12</vt:lpstr>
      <vt:lpstr>menu</vt:lpstr>
      <vt:lpstr>完善TLSF算法程序</vt:lpstr>
      <vt:lpstr>完善TLSF算法程序</vt:lpstr>
      <vt:lpstr>完善TLSF算法程序</vt:lpstr>
      <vt:lpstr>完善TLSF算法程序</vt:lpstr>
      <vt:lpstr>将TLSF接入arceos</vt:lpstr>
      <vt:lpstr>将TLSF接入arceos</vt:lpstr>
      <vt:lpstr>完善测试框架</vt:lpstr>
      <vt:lpstr>测试结果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2051</cp:revision>
  <dcterms:created xsi:type="dcterms:W3CDTF">2022-03-09T15:13:05Z</dcterms:created>
  <dcterms:modified xsi:type="dcterms:W3CDTF">2023-05-14T02:01:10Z</dcterms:modified>
</cp:coreProperties>
</file>