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57" r:id="rId4"/>
    <p:sldId id="343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nomicon/ffi.html" TargetMode="External"/><Relationship Id="rId3" Type="http://schemas.openxmlformats.org/officeDocument/2006/relationships/hyperlink" Target="https://github.com/mattconte/tlsf" TargetMode="External"/><Relationship Id="rId7" Type="http://schemas.openxmlformats.org/officeDocument/2006/relationships/hyperlink" Target="https://www.microsoft.com/en-us/research/uploads/prod/2019/06/mimalloc-tr-v1.pdf" TargetMode="External"/><Relationship Id="rId2" Type="http://schemas.openxmlformats.org/officeDocument/2006/relationships/hyperlink" Target="https://github.com/microsoft/mim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uanlan.zhihu.com/p/370239503" TargetMode="External"/><Relationship Id="rId5" Type="http://schemas.openxmlformats.org/officeDocument/2006/relationships/hyperlink" Target="http://www.gii.upv.es/tlsf/files/ecrts04_tlsf.pdf" TargetMode="External"/><Relationship Id="rId4" Type="http://schemas.openxmlformats.org/officeDocument/2006/relationships/hyperlink" Target="https://github.com/daanx/mimalloc-bench" TargetMode="External"/><Relationship Id="rId9" Type="http://schemas.openxmlformats.org/officeDocument/2006/relationships/hyperlink" Target="https://web.mit.edu/rust-lang_v1.25/arch/amd64_ubuntu1404/share/doc/rust/html/unstable-book/language-features/global-allocato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456139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week14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661"/>
            <a:ext cx="9281054" cy="4950014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DONE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重构了先前的代码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修改部分文件结构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修改码风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增加注释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将已有的单线程测例移动至用户态测试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提交了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pull request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增加多线程测例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用户态：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</a:p>
          <a:p>
            <a:pPr lvl="2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App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（当前尚不支持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程序多线程）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TODO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实现多线程版本的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mimalloc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加入更多测试，全面测试各种算法的性能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https://github.com/microsoft/mimalloc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https://github.com/mattconte/tlsf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https://github.com/daanx/mimalloc-bench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http://www.gii.upv.es/tlsf/files/ecrts04_tlsf.pdf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https://zhuanlan.zhihu.com/p/370239503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https://www.microsoft.com/en-us/research/uploads/prod/2019/06/mimalloc-tr-v1.pdf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https://doc.rust-lang.org/nomicon/ffi.html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https://web.mit.edu/rust-lang_v1.25/arch/amd64_ubuntu1404/share/doc/rust/html/unstable-book/language-features/global-allocator.html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3048</TotalTime>
  <Words>217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JetBrains Mono</vt:lpstr>
      <vt:lpstr>Arial</vt:lpstr>
      <vt:lpstr>Wingdings 3</vt:lpstr>
      <vt:lpstr>平面</vt:lpstr>
      <vt:lpstr>操作系统大实验 week14</vt:lpstr>
      <vt:lpstr>menu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2222</cp:revision>
  <dcterms:created xsi:type="dcterms:W3CDTF">2022-03-09T15:13:05Z</dcterms:created>
  <dcterms:modified xsi:type="dcterms:W3CDTF">2023-05-27T19:37:22Z</dcterms:modified>
</cp:coreProperties>
</file>