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21" r:id="rId22"/>
    <p:sldId id="343" r:id="rId23"/>
    <p:sldId id="3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week7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算法的不足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先前提到的内碎片问题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若需要处理大量较小的内存分配请求，会将整个内存块不断分裂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合并，影响分配效率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系统下，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算法是以页为单位进行分配的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算法处理更小的内存分配请求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693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内核运行时经常需要反复申请、释放一些较小的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（如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inode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dentry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0"/>
            <a:ext cx="9152466" cy="5297867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Liunx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维护若干个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kmem_cache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，每个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用于处理同一类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的分配请求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每个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kmem_cache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分为若干个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，每个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一般为一个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种状态：全满、全空、部分空闲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时优先从部分空闲的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中分配内存，再考虑全空的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优点：对于同一种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一起处理，可以实现缓存和复用，提高分配效率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缺点：对于每种不同的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都要单独维护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，管理上开销较高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0219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0"/>
            <a:ext cx="9152466" cy="529786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线性分配器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适用场景：一些局部的代码逻辑中需要创建大量较小的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，并在逻辑结束后统一回收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用一个链表维护所有的内存块，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header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指向当前正在分配中的内存块，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end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指针指向可用的内存位置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DD7086-6AE7-49BC-88D6-B56D19E9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16" y="3843097"/>
            <a:ext cx="624894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9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0"/>
            <a:ext cx="9152466" cy="529786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线性分配器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linear allocator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时：如果当前块大小足够，直接移动指针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否则，分配一个新的块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、如果所需内存不超过默认块大小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blksz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：分配一个大小为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blksz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的块，并作为链表的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，从这里分配内存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、如果所需内存超过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blksz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：直接申请一个满足需求的块，将其作为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的下一个节点并直接分配出去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86151-A103-4F0F-BFBD-8BCE9D85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14" y="4193822"/>
            <a:ext cx="650804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8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0"/>
            <a:ext cx="9152466" cy="529786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线性分配器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适配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现有内存分配系统的修改：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默认块大小设为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4KB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当申请的内存大小超过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4KB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否则，每当需要分配新的块时从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系统分配一个块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优点：容易实现；效率高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缺点：应用场景受限：如果不是统一回收内存的应用场景下，可能造成大量空间浪费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580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0"/>
            <a:ext cx="9152466" cy="529786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内存分配算法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用两级位图和块链表来维护内存块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第一级位图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链表：将空闲内存块按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的幂进行分类（如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2^4, 2^5, …, 2^31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第二级位图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链表：在第一级的基础上对内存块进行细分（如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2^6, 2^6+2^4, 2^6+2*2^4, 2^6+3*2^4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Bitmap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每一位表示是否有相应大小的空闲内存块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如第一级的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[2]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位为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，表示存在大小为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2^6~2^7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的内存块；再查询第二级的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[2]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位为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，表示存在大小为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, 2^6+2*2^4~2^6+3*2^4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的空闲块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1160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684"/>
            <a:ext cx="9152466" cy="529786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内存分配算法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先前的分配算法需要上取整到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的幂，可以进一步改进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用两级位图和块链表来维护内存块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第一级位图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链表：将空闲内存块按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的幂进行分类（如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2^4, 2^5, …, 2^31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第二级位图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链表：在第一级的基础上对内存块进行细分（如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2^6, 2^6+2^4, 2^6+2*2^4, 2^6+3*2^4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Bitmap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每一位表示是否有相应大小的空闲内存块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如第一级的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[2]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位为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，表示存在大小为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2^6~2^7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的内存块；再查询第二级的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[2]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位为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，表示存在大小为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, 2^6+2*2^4~2^6+3*2^4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的空闲块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861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阅读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代码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学习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Buddy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等内存分配算法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684"/>
            <a:ext cx="9152466" cy="529786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内存分配算法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时，先根据所需内存大小找到对应的一、二级链表节点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如果内存块存在，则可以实现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的分配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否则，可以向上找更大的内存块；如果找不到则需要申请新的物理页面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找到后，可以将内存块进行分割，并将剩余部分插入到对应的链表中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052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 </a:t>
            </a:r>
            <a:r>
              <a:rPr lang="en-US" altLang="zh-CN" dirty="0"/>
              <a:t>&amp; </a:t>
            </a:r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第一周：先实现简易版的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写一些测例来测试各种情况下的表现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实现基于平衡数据结构的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将现有的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算法改进为类似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linux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的实现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处理应用程序动态申请与释放内存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ptr,size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：申请一片大小为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ree(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ptr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：释放一片先前申请的内存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衡量内存分配算法的指标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时间效率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内存利用率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基本的动态分区分配策略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通过链表维护未分配的内存块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最先匹配（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first fit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最佳匹配（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best fit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最差匹配（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-apple-system"/>
              </a:rPr>
              <a:t>worst fit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容易产生较多外碎片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性能较差（寻找一个块往往需要遍历整个链表，复杂度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O(n)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能否用平衡数据结构（如红黑树）代替链表，使复杂度降低至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O(log n)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3468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这样就消除了外碎片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但是引入了内碎片，因为“上取整到最接近的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的幂”浪费的空间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算法的具体实现：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05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中的实现方式：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对于每种块大小，直接用链表来维护所有空余的块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每次插入和删除一个块时直接从链表头部插入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查询一个块的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是否空闲：需要遍历整个链表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16" y="4463704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算法的不足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先前提到的内碎片问题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若需要处理大量较小的内存分配请求，会将整个内存块不断分裂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合并，影响分配效率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877331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1751</TotalTime>
  <Words>1483</Words>
  <Application>Microsoft Office PowerPoint</Application>
  <PresentationFormat>宽屏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JetBrains Mono</vt:lpstr>
      <vt:lpstr>Arial</vt:lpstr>
      <vt:lpstr>Wingdings 3</vt:lpstr>
      <vt:lpstr>平面</vt:lpstr>
      <vt:lpstr>操作系统大实验 week7</vt:lpstr>
      <vt:lpstr>menu</vt:lpstr>
      <vt:lpstr>内存分配算法</vt:lpstr>
      <vt:lpstr>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其他内存分配算法</vt:lpstr>
      <vt:lpstr>其他内存分配算法</vt:lpstr>
      <vt:lpstr>其他内存分配算法</vt:lpstr>
      <vt:lpstr>其他内存分配算法</vt:lpstr>
      <vt:lpstr>其他内存分配算法</vt:lpstr>
      <vt:lpstr>其他内存分配算法</vt:lpstr>
      <vt:lpstr>存在的问题 &amp; 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1222</cp:revision>
  <dcterms:created xsi:type="dcterms:W3CDTF">2022-03-09T15:13:05Z</dcterms:created>
  <dcterms:modified xsi:type="dcterms:W3CDTF">2023-04-08T15:24:13Z</dcterms:modified>
</cp:coreProperties>
</file>