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57" r:id="rId4"/>
    <p:sldId id="343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>
                <a:solidFill>
                  <a:schemeClr val="tx1"/>
                </a:solidFill>
                <a:cs typeface="Courier New" panose="02070309020205020404" pitchFamily="49" charset="0"/>
              </a:rPr>
              <a:t>week15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636"/>
            <a:ext cx="9281054" cy="51820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重构了先前的代码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TLSF_C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TLSF_Rust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合并为同一个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features+cfg_if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实现对不同分配算法的切换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将所有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allocate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的用户态测试整合成一个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，通过在测试时调用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crate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中的函数来进行测试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通过了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pull request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版本的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目前为单线程版本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：似乎缺少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回收机制，造成内存浪费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：解决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page_alloc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无法做到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4MB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对齐的问题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完成现有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版本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的测试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如果时间允许，实现多线程版本的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如果时间允许，接入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版本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加入更多测试，全面测试各种算法的性能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将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提交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pull request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撰写期末总结报告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3055</TotalTime>
  <Words>287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JetBrains Mono</vt:lpstr>
      <vt:lpstr>Arial</vt:lpstr>
      <vt:lpstr>Wingdings 3</vt:lpstr>
      <vt:lpstr>平面</vt:lpstr>
      <vt:lpstr>操作系统大实验 week15</vt:lpstr>
      <vt:lpstr>menu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2241</cp:revision>
  <dcterms:created xsi:type="dcterms:W3CDTF">2022-03-09T15:13:05Z</dcterms:created>
  <dcterms:modified xsi:type="dcterms:W3CDTF">2023-06-04T01:08:21Z</dcterms:modified>
</cp:coreProperties>
</file>