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17" r:id="rId4"/>
    <p:sldId id="320" r:id="rId5"/>
    <p:sldId id="322" r:id="rId6"/>
    <p:sldId id="323" r:id="rId7"/>
    <p:sldId id="321" r:id="rId8"/>
    <p:sldId id="30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week6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初步阅读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代码（重点阅读任务调度部分）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运行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arceos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的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-apple-system"/>
              </a:rPr>
              <a:t>helloworld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初步学习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round_robin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等调度算法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arceos</a:t>
            </a:r>
            <a:r>
              <a:rPr lang="zh-CN" altLang="en-US" dirty="0"/>
              <a:t>的</a:t>
            </a:r>
            <a:r>
              <a:rPr lang="en-US" altLang="zh-CN" dirty="0" err="1"/>
              <a:t>helloworld</a:t>
            </a:r>
            <a:br>
              <a:rPr lang="en-US" altLang="zh-CN" sz="36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606960-30ED-4936-BA71-1D3A965FE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22" y="2179956"/>
            <a:ext cx="5585944" cy="3642676"/>
          </a:xfrm>
        </p:spPr>
      </p:pic>
    </p:spTree>
    <p:extLst>
      <p:ext uri="{BB962C8B-B14F-4D97-AF65-F5344CB8AC3E}">
        <p14:creationId xmlns:p14="http://schemas.microsoft.com/office/powerpoint/2010/main" val="3308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用队列维护所有任务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-apple-system"/>
              </a:rPr>
              <a:t>每次从队首取出任务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新来的任务和上一个任务被扔到队尾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分时多任务模式，切换任务需要任务主动让出处理器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体现不了任务优先级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A56805-2CFD-459C-8150-FB13E3C8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2026759"/>
            <a:ext cx="542591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Round_robin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用双端队列维护所有任务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抢占模式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一个任务可能被连续执行多个时间片，用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r>
              <a:rPr lang="zh-CN" altLang="en-US" sz="2600">
                <a:solidFill>
                  <a:srgbClr val="000000"/>
                </a:solidFill>
                <a:latin typeface="-apple-system"/>
              </a:rPr>
              <a:t>记录需要执行的时间片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数量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每次从队首取出任务并执行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一个任务执行一个时间片后，令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time_slice-1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，归零（或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unblock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等情况）时触发重新调度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当需要重新调度时，如果当前任务的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大于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且还需要继续执行就扔到队首，否则扔到队尾并重置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time_slice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因为用队列维护，本质上还是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fifo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，体现不出任务的优先级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B1B83-D3AA-42C3-9F22-2537926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33" y="1353312"/>
            <a:ext cx="5635738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初步学习各种调度算法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5686890" cy="5108891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需要考虑任务的优先级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每个任务设立一个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值，并记录任务当前执行的时间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计算任务的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vrutime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=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实际运行时间*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1024/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任务权重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任务权重与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nice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之间的关系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（为什么是这样的关系？）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用平衡树维护所有任务，键值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key=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vrutime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，每次重新调度时取出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key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最小的进程运行</a:t>
            </a:r>
            <a:endParaRPr lang="en-US" altLang="zh-CN" sz="2600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1A7DA-0A43-41F8-8CC9-6F8F5F04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32" y="3309002"/>
            <a:ext cx="6034594" cy="14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 </a:t>
            </a:r>
            <a:r>
              <a:rPr lang="en-US" altLang="zh-CN" dirty="0"/>
              <a:t>&amp; </a:t>
            </a:r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解决不能稳定访问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github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进一步阅读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代码，理顺各部分之间的关系和整体运行逻辑等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尝试实现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CFS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研究和实现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EEVDF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内存分配算法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>
                <a:solidFill>
                  <a:srgbClr val="000000"/>
                </a:solidFill>
                <a:latin typeface="-apple-system"/>
              </a:rPr>
              <a:t>先做单核的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1606</TotalTime>
  <Words>345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JetBrains Mono</vt:lpstr>
      <vt:lpstr>Arial</vt:lpstr>
      <vt:lpstr>Wingdings 3</vt:lpstr>
      <vt:lpstr>平面</vt:lpstr>
      <vt:lpstr>操作系统大实验 week6</vt:lpstr>
      <vt:lpstr>menu</vt:lpstr>
      <vt:lpstr>运行arceos的helloworld </vt:lpstr>
      <vt:lpstr>初步学习各种调度算法</vt:lpstr>
      <vt:lpstr>初步学习各种调度算法</vt:lpstr>
      <vt:lpstr>初步学习各种调度算法</vt:lpstr>
      <vt:lpstr>存在的问题 &amp; todo list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1053</cp:revision>
  <dcterms:created xsi:type="dcterms:W3CDTF">2022-03-09T15:13:05Z</dcterms:created>
  <dcterms:modified xsi:type="dcterms:W3CDTF">2023-04-02T04:54:41Z</dcterms:modified>
</cp:coreProperties>
</file>