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47" r:id="rId4"/>
    <p:sldId id="368" r:id="rId5"/>
    <p:sldId id="369" r:id="rId6"/>
    <p:sldId id="374" r:id="rId7"/>
    <p:sldId id="370" r:id="rId8"/>
    <p:sldId id="371" r:id="rId9"/>
    <p:sldId id="376" r:id="rId10"/>
    <p:sldId id="377" r:id="rId11"/>
    <p:sldId id="375" r:id="rId12"/>
    <p:sldId id="378" r:id="rId13"/>
    <p:sldId id="379" r:id="rId14"/>
    <p:sldId id="380" r:id="rId15"/>
    <p:sldId id="372" r:id="rId16"/>
    <p:sldId id="357" r:id="rId17"/>
    <p:sldId id="343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week10~11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0596-D58A-4992-A901-03FB721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这一版本是没有块合并的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14B0C-FB8B-4D70-B815-A8AF6BBF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95" y="2981327"/>
            <a:ext cx="7857410" cy="3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：添加块分裂机制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3" y="1739965"/>
            <a:ext cx="4509029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时，如果分配出去的块显著大于所需要的块，就把剩余部分切出来，插回到链表中去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98D96-B327-4306-AB8D-9A211618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475959"/>
            <a:ext cx="6188620" cy="51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：添加块合并机制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3" y="1739965"/>
            <a:ext cx="4509029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时，如果回收的块的物理上的前后块不是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，且是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的，就要把它和前后块合并（需要先把原来的前后块从链表上摘下来）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15E8BA-B777-4EF2-BD66-A41A7527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114"/>
            <a:ext cx="5605463" cy="2441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4CD09E-9012-4E03-957B-76100F9B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82" y="3245463"/>
            <a:ext cx="4625497" cy="30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D8FEE1-3F61-45B7-ACDD-7D3080F4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4" y="2291483"/>
            <a:ext cx="4580986" cy="263611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AD1CF0-A52A-45CB-B00A-5F610DA2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14501"/>
            <a:ext cx="6949568" cy="9246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D629A-1D49-426B-BE5C-05E029FC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256" y="3145902"/>
            <a:ext cx="6497195" cy="1009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07493B-6E4E-4B12-B1E5-C90D19A3D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256" y="4686300"/>
            <a:ext cx="6893273" cy="8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317F8B-E41E-4B79-BA3B-B7CAA455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目前发现的问题：</a:t>
            </a:r>
            <a:endParaRPr lang="en-US" altLang="zh-CN" sz="2800" dirty="0"/>
          </a:p>
          <a:p>
            <a:r>
              <a:rPr lang="zh-CN" altLang="en-US" sz="2800" dirty="0"/>
              <a:t>在当前的用户态测试框架中不能在</a:t>
            </a:r>
            <a:r>
              <a:rPr lang="en-US" altLang="zh-CN" sz="2800" dirty="0" err="1"/>
              <a:t>alloc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delloac</a:t>
            </a:r>
            <a:r>
              <a:rPr lang="zh-CN" altLang="en-US" sz="2800" dirty="0"/>
              <a:t>函数中输出调试信息（无论采用</a:t>
            </a:r>
            <a:r>
              <a:rPr lang="en-US" altLang="zh-CN" sz="2800" dirty="0" err="1"/>
              <a:t>println</a:t>
            </a:r>
            <a:r>
              <a:rPr lang="zh-CN" altLang="en-US" sz="2800" dirty="0"/>
              <a:t>还是</a:t>
            </a:r>
            <a:r>
              <a:rPr lang="en-US" altLang="zh-CN" sz="2800" dirty="0"/>
              <a:t>log::debug</a:t>
            </a:r>
            <a:r>
              <a:rPr lang="zh-CN" altLang="en-US" sz="2800" dirty="0"/>
              <a:t>），都会无穷递归</a:t>
            </a:r>
            <a:r>
              <a:rPr lang="en-US" altLang="zh-CN" sz="2800" dirty="0"/>
              <a:t>/</a:t>
            </a:r>
            <a:r>
              <a:rPr lang="zh-CN" altLang="en-US" sz="2800" dirty="0"/>
              <a:t>直接报错退出</a:t>
            </a:r>
            <a:endParaRPr lang="en-US" altLang="zh-CN" sz="2800" dirty="0"/>
          </a:p>
          <a:p>
            <a:r>
              <a:rPr lang="zh-CN" altLang="en-US" sz="2800" dirty="0"/>
              <a:t>因此暂时无法借助用户态测试调试代码，问题正在排查中</a:t>
            </a:r>
            <a:endParaRPr lang="en-US" altLang="zh-CN" sz="2800" dirty="0"/>
          </a:p>
          <a:p>
            <a:r>
              <a:rPr lang="en-US" altLang="zh-CN" sz="2800" dirty="0"/>
              <a:t>Update</a:t>
            </a:r>
            <a:r>
              <a:rPr lang="zh-CN" altLang="en-US" sz="2800" dirty="0"/>
              <a:t>：问题已解决，使用全局标记</a:t>
            </a:r>
            <a:r>
              <a:rPr lang="en-US" altLang="zh-CN" sz="2800" dirty="0"/>
              <a:t>flag</a:t>
            </a:r>
            <a:r>
              <a:rPr lang="zh-CN" altLang="en-US" sz="2800" dirty="0"/>
              <a:t>记录是否嵌套，若嵌套则转为</a:t>
            </a:r>
            <a:r>
              <a:rPr lang="en-US" altLang="zh-CN" sz="2800" dirty="0"/>
              <a:t>system</a:t>
            </a:r>
            <a:r>
              <a:rPr lang="zh-CN" altLang="en-US" sz="2800" dirty="0"/>
              <a:t>分配内存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373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BB032C-C320-4024-9209-D20FE722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32902"/>
              </p:ext>
            </p:extLst>
          </p:nvPr>
        </p:nvGraphicFramePr>
        <p:xfrm>
          <a:off x="1009240" y="2699290"/>
          <a:ext cx="10512198" cy="165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2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  <a:gridCol w="1168022">
                  <a:extLst>
                    <a:ext uri="{9D8B030D-6E8A-4147-A177-3AD203B41FA5}">
                      <a16:colId xmlns:a16="http://schemas.microsoft.com/office/drawing/2014/main" val="923663065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TLSF_Rust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Basic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8.297s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1.967s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14.479s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0.378s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0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8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接入现有的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qemu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中跑起来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完善已有算法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完善已有测试框架和测例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版本，单线程的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版本，多线程的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Week10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：实现了一个相对简单的版本，暂不支持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的分裂与合并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week11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：补充实现了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的分裂与合并，搭建了用户态的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测试框架，调试代码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先前尚未完成的测试集补充、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的测试等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进一步完善已有的算法，以便支持任意字节对齐、实时查询内存占用情况等信息，方便进一步测试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TLSF</a:t>
            </a:r>
            <a:r>
              <a:rPr lang="zh-CN" altLang="en-US" dirty="0"/>
              <a:t>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用两级链表来维护大小在一定范围内的内存块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每次分配的额外空间开销仅为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字节；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内存碎片较少；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支持动态添加和删除内存池；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不保证线程安全，需要调用者保证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搭建测试框架时加锁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内存块头结构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D7CDD-F0A4-4D4D-B476-90263F15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91" y="2140630"/>
            <a:ext cx="9996696" cy="2789465"/>
          </a:xfrm>
        </p:spPr>
      </p:pic>
    </p:spTree>
    <p:extLst>
      <p:ext uri="{BB962C8B-B14F-4D97-AF65-F5344CB8AC3E}">
        <p14:creationId xmlns:p14="http://schemas.microsoft.com/office/powerpoint/2010/main" val="6325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TLSF</a:t>
            </a:r>
            <a:r>
              <a:rPr lang="zh-CN" altLang="en-US" dirty="0"/>
              <a:t>的控制头结构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2EC2A2-A582-4069-AA4E-4B2A62E3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7" y="3429000"/>
            <a:ext cx="9809008" cy="3187635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0659B3C0-50C6-4405-85AB-C974FBD901E9}"/>
              </a:ext>
            </a:extLst>
          </p:cNvPr>
          <p:cNvSpPr txBox="1">
            <a:spLocks/>
          </p:cNvSpPr>
          <p:nvPr/>
        </p:nvSpPr>
        <p:spPr>
          <a:xfrm>
            <a:off x="829734" y="1892365"/>
            <a:ext cx="10450914" cy="493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引入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块，可以避免很多边界特判问题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块的特征是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被人为设置为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01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控制头结构初始化、导入内存空间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20A91D-8DDC-4840-A420-85CCCC28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792" y="1356227"/>
            <a:ext cx="5059545" cy="5319211"/>
          </a:xfrm>
        </p:spPr>
      </p:pic>
    </p:spTree>
    <p:extLst>
      <p:ext uri="{BB962C8B-B14F-4D97-AF65-F5344CB8AC3E}">
        <p14:creationId xmlns:p14="http://schemas.microsoft.com/office/powerpoint/2010/main" val="319951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获取内存块对应的二级链表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C8024E-12F0-424D-9921-06EC1BAE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61259"/>
            <a:ext cx="4861981" cy="171464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91BC26-AD1C-45BE-AFA8-4BDF5952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71" y="1714351"/>
            <a:ext cx="503725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链表插入与删除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EF0DBF-1124-45FB-8C8E-C09C3CA4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08" y="1930400"/>
            <a:ext cx="5555718" cy="399443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AD131E-0F9C-4C9B-A51A-9174DDFA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270000"/>
            <a:ext cx="5794711" cy="50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0596-D58A-4992-A901-03FB721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这一版本是没有块分裂的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ACFC59-2513-4BAC-A1F6-D5158B6F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61" y="2537793"/>
            <a:ext cx="6211715" cy="41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57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2534</TotalTime>
  <Words>604</Words>
  <Application>Microsoft Office PowerPoint</Application>
  <PresentationFormat>宽屏</PresentationFormat>
  <Paragraphs>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JetBrains Mono</vt:lpstr>
      <vt:lpstr>Arial</vt:lpstr>
      <vt:lpstr>Wingdings 3</vt:lpstr>
      <vt:lpstr>平面</vt:lpstr>
      <vt:lpstr>操作系统大实验 week10~11</vt:lpstr>
      <vt:lpstr>menu</vt:lpstr>
      <vt:lpstr>TLSF算法</vt:lpstr>
      <vt:lpstr>内存块头结构</vt:lpstr>
      <vt:lpstr>整个TLSF的控制头结构</vt:lpstr>
      <vt:lpstr>控制头结构初始化、导入内存空间</vt:lpstr>
      <vt:lpstr>获取内存块对应的二级链表</vt:lpstr>
      <vt:lpstr>链表插入与删除</vt:lpstr>
      <vt:lpstr>allocate</vt:lpstr>
      <vt:lpstr>free</vt:lpstr>
      <vt:lpstr>Update：添加块分裂机制</vt:lpstr>
      <vt:lpstr>Update：添加块合并机制</vt:lpstr>
      <vt:lpstr>完善测试框架</vt:lpstr>
      <vt:lpstr>完善测试框架</vt:lpstr>
      <vt:lpstr>测试结果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1926</cp:revision>
  <dcterms:created xsi:type="dcterms:W3CDTF">2022-03-09T15:13:05Z</dcterms:created>
  <dcterms:modified xsi:type="dcterms:W3CDTF">2023-05-06T17:07:26Z</dcterms:modified>
</cp:coreProperties>
</file>