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75" r:id="rId3"/>
    <p:sldId id="316" r:id="rId4"/>
    <p:sldId id="373" r:id="rId5"/>
    <p:sldId id="374" r:id="rId6"/>
    <p:sldId id="372" r:id="rId7"/>
    <p:sldId id="376" r:id="rId8"/>
    <p:sldId id="357" r:id="rId9"/>
    <p:sldId id="343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week13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上周的遗留问题：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unsafe code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问题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算法和测例只是在用户态完成了测试，没有接入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中测试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测例较少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多线程的接入问题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5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重构了先前的代码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去掉了绝大部分的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unsafe code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将先前实现的所有算法和测试用例接入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中的几种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语言测试用例接入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中测试了上述所有算法和数据组合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zh-CN" altLang="en-US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目前已经实现的算法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Basic_aoolcate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(first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worst fit)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上述所有算法均可以在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中正常运行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687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目前已经接入</a:t>
            </a:r>
            <a:r>
              <a:rPr lang="en-US" altLang="zh-CN" dirty="0" err="1"/>
              <a:t>arceos</a:t>
            </a:r>
            <a:r>
              <a:rPr lang="zh-CN" altLang="en-US" dirty="0"/>
              <a:t>的测试用例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程序：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basic_test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语言的基础测例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glibc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中一个规模很大的测例，目前使用的是单线程版本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/malloc-large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中一个测试大内存的测例，原测例内存消耗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500MB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，但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里的内存没有这么大所以改成了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50MB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程序：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basic_test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语言的基础测例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align_test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语言测试地址对齐分配的测例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075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8BB032C-C320-4024-9209-D20FE722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615071"/>
              </p:ext>
            </p:extLst>
          </p:nvPr>
        </p:nvGraphicFramePr>
        <p:xfrm>
          <a:off x="785037" y="1553390"/>
          <a:ext cx="9344176" cy="37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22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923663065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basic_test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0.630s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0.626s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glibc</a:t>
                      </a:r>
                      <a:r>
                        <a:rPr lang="en-US" altLang="zh-CN" dirty="0"/>
                        <a:t>-bench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40.383s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33.664s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53.504s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58.884s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00091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C/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-apple-system"/>
                        </a:rPr>
                        <a:t>malloc-large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0.187s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0.269s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52221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Rust/</a:t>
                      </a:r>
                      <a:r>
                        <a:rPr lang="en-US" altLang="zh-CN" dirty="0" err="1"/>
                        <a:t>basic_test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102.558s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1.279s/30.11MB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10.926s/30.11MB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50.174s/30.11MB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1.325s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1.343s/30.12MB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36364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Rust/</a:t>
                      </a:r>
                      <a:r>
                        <a:rPr lang="en-US" altLang="zh-CN" dirty="0" err="1"/>
                        <a:t>align_test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0.135s/83.27MB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02590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4D5E71-50B7-41DB-A179-FAB369323B01}"/>
              </a:ext>
            </a:extLst>
          </p:cNvPr>
          <p:cNvSpPr txBox="1">
            <a:spLocks/>
          </p:cNvSpPr>
          <p:nvPr/>
        </p:nvSpPr>
        <p:spPr>
          <a:xfrm>
            <a:off x="785036" y="5706428"/>
            <a:ext cx="9264219" cy="8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“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”表示测试不了，或未实现相关功能，或测试时出现错误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983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71338" cy="4950014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现在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语言的测试用例无法实时测试内存使用情况；也无法直接测试用时，需要间接借助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的用时显示（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clock()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调用会报错）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尝试将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语言版的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接入，以及接入其他测试用例的过程中，遇到大量库函数和系统调用是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或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riscv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不支持的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由于代码较短，可以手动去除不影响实现的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assert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等，以及部分修改实现；但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minalloc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代码太长，全部手动修改不现实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目前不知道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如何开启多线程，使用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原有的多线程方法都会报错（如，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#include&lt;pthread.h&gt;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会报错）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大量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C++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实现的，不知道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能否支持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C++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2309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>
                <a:solidFill>
                  <a:srgbClr val="000000"/>
                </a:solidFill>
                <a:latin typeface="-apple-system"/>
              </a:rPr>
              <a:t>提交到助教的</a:t>
            </a:r>
            <a:r>
              <a:rPr lang="en-US" altLang="zh-CN" sz="2600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仓库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编写单线程版本的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中的多线程测试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先实现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的多线程，再考虑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2929</TotalTime>
  <Words>674</Words>
  <Application>Microsoft Office PowerPoint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JetBrains Mono</vt:lpstr>
      <vt:lpstr>Arial</vt:lpstr>
      <vt:lpstr>Wingdings 3</vt:lpstr>
      <vt:lpstr>平面</vt:lpstr>
      <vt:lpstr>操作系统大实验 week13</vt:lpstr>
      <vt:lpstr>menu</vt:lpstr>
      <vt:lpstr>menu</vt:lpstr>
      <vt:lpstr>目前已经实现的算法</vt:lpstr>
      <vt:lpstr>目前已经接入arceos的测试用例</vt:lpstr>
      <vt:lpstr>测试结果</vt:lpstr>
      <vt:lpstr>目前遇到的问题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2212</cp:revision>
  <dcterms:created xsi:type="dcterms:W3CDTF">2022-03-09T15:13:05Z</dcterms:created>
  <dcterms:modified xsi:type="dcterms:W3CDTF">2023-05-21T03:51:10Z</dcterms:modified>
</cp:coreProperties>
</file>