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6" r:id="rId3"/>
    <p:sldId id="357" r:id="rId4"/>
    <p:sldId id="343" r:id="rId5"/>
    <p:sldId id="30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nomicon/ffi.html" TargetMode="External"/><Relationship Id="rId3" Type="http://schemas.openxmlformats.org/officeDocument/2006/relationships/hyperlink" Target="https://github.com/mattconte/tlsf" TargetMode="External"/><Relationship Id="rId7" Type="http://schemas.openxmlformats.org/officeDocument/2006/relationships/hyperlink" Target="https://www.microsoft.com/en-us/research/uploads/prod/2019/06/mimalloc-tr-v1.pdf" TargetMode="External"/><Relationship Id="rId2" Type="http://schemas.openxmlformats.org/officeDocument/2006/relationships/hyperlink" Target="https://github.com/microsoft/mimall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370239503" TargetMode="External"/><Relationship Id="rId5" Type="http://schemas.openxmlformats.org/officeDocument/2006/relationships/hyperlink" Target="http://www.gii.upv.es/tlsf/files/ecrts04_tlsf.pdf" TargetMode="External"/><Relationship Id="rId4" Type="http://schemas.openxmlformats.org/officeDocument/2006/relationships/hyperlink" Target="https://github.com/daanx/mimalloc-bench" TargetMode="External"/><Relationship Id="rId9" Type="http://schemas.openxmlformats.org/officeDocument/2006/relationships/hyperlink" Target="https://web.mit.edu/rust-lang_v1.25/arch/amd64_ubuntu1404/share/doc/rust/html/unstable-book/language-features/global-allocator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11B-C204-442A-BD83-40F9153B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11" y="2456139"/>
            <a:ext cx="7766936" cy="1646302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cs typeface="Courier New" panose="02070309020205020404" pitchFamily="49" charset="0"/>
              </a:rPr>
              <a:t>操作系统大实验 </a:t>
            </a:r>
            <a:r>
              <a:rPr lang="en-US" altLang="zh-CN" sz="6000" dirty="0">
                <a:solidFill>
                  <a:schemeClr val="tx1"/>
                </a:solidFill>
                <a:cs typeface="Courier New" panose="02070309020205020404" pitchFamily="49" charset="0"/>
              </a:rPr>
              <a:t>week14</a:t>
            </a:r>
            <a:endParaRPr lang="zh-CN" altLang="en-US" sz="6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5CCB7-E17C-42AA-A0C0-00A1B3DC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811" y="455630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张艺缤 致理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信计</a:t>
            </a:r>
            <a:r>
              <a:rPr lang="en-US" altLang="zh-CN" sz="3600" dirty="0">
                <a:solidFill>
                  <a:schemeClr val="tx1"/>
                </a:solidFill>
              </a:rPr>
              <a:t>01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2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18204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DONE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重构了先前的代码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将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TLSF_C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TLSF_Rust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合并为同一个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crate</a:t>
            </a:r>
          </a:p>
          <a:p>
            <a:pPr lvl="2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用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features+cfg_if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实现对不同分配算法的切换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将所有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allocate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的用户态测试整合成一个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crate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，通过在测试时调用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crate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中的函数来进行测试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……</a:t>
            </a: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通过了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pull request</a:t>
            </a: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实现了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版本的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目前为单线程版本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TODO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：似乎缺少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回收机制，造成内存浪费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TODO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：解决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page_alloc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无法做到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4MB</a:t>
            </a:r>
            <a:r>
              <a:rPr lang="zh-CN" altLang="en-US" sz="2200">
                <a:solidFill>
                  <a:srgbClr val="000000"/>
                </a:solidFill>
                <a:latin typeface="-apple-system"/>
              </a:rPr>
              <a:t>对齐的问题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367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r>
              <a:rPr lang="en-US" altLang="zh-CN" dirty="0"/>
              <a:t>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TODO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完成现有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版本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的测试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如果时间允许，实现多线程版本的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如果时间允许，接入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版本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加入更多测试，全面测试各种算法的性能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将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提交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pull request</a:t>
            </a: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撰写期末总结报告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4897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9225618" cy="47797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https://github.com/mattconte/tlsf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https://github.com/daanx/mimalloc-bench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http://www.gii.upv.es/tlsf/files/ecrts04_tlsf.pdf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https://zhuanlan.zhihu.com/p/370239503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https://www.microsoft.com/en-us/research/uploads/prod/2019/06/mimalloc-tr-v1.pdf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https://doc.rust-lang.org/nomicon/ffi.html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https://web.mit.edu/rust-lang_v1.25/arch/amd64_ubuntu1404/share/doc/rust/html/unstable-book/language-features/global-allocator.html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415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59100A-24FC-44E7-88AA-52A6703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A55AC-8DE0-D7A1-C93D-A61BE34D1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113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定义 3">
      <a:majorFont>
        <a:latin typeface="JetBrains Mono"/>
        <a:ea typeface="微软雅黑"/>
        <a:cs typeface=""/>
      </a:majorFont>
      <a:minorFont>
        <a:latin typeface="JetBrains Mono"/>
        <a:ea typeface="华文仿宋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3054</TotalTime>
  <Words>287</Words>
  <Application>Microsoft Office PowerPoint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-apple-system</vt:lpstr>
      <vt:lpstr>JetBrains Mono</vt:lpstr>
      <vt:lpstr>Arial</vt:lpstr>
      <vt:lpstr>Wingdings 3</vt:lpstr>
      <vt:lpstr>平面</vt:lpstr>
      <vt:lpstr>操作系统大实验 week14</vt:lpstr>
      <vt:lpstr>menu</vt:lpstr>
      <vt:lpstr>todo list</vt:lpstr>
      <vt:lpstr>reference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207 M</dc:creator>
  <cp:lastModifiedBy>张 艺缤</cp:lastModifiedBy>
  <cp:revision>2240</cp:revision>
  <dcterms:created xsi:type="dcterms:W3CDTF">2022-03-09T15:13:05Z</dcterms:created>
  <dcterms:modified xsi:type="dcterms:W3CDTF">2023-06-03T19:21:49Z</dcterms:modified>
</cp:coreProperties>
</file>