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H6Lney2kNd4IW6B8p6cbQK/v1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0452f9eb6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0452f9eb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0452f9eb6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0452f9eb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Reddit and stocks?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alternative data in finance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Question: Can Reddit activity predict stock trends?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Motivation &amp; Problem Statement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Why social media drives market moves (e.g. GameStop, Bitcoin)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Gaps in existing NLP predictors (binary sentiment, headline focus)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Our goal: richer signals from Reddit to forecast price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Research Objectives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Quantify how Reddit post volume, sentiment, engagement predict price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Compare across subreddits (r/stocks, r/stockstobuytoday, etc.)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Evaluate bubble-effect hypotheses for low-cap tickers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45427" lvl="0" marL="3429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VADER, TextBlob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sentiment outputs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Time-distribution of sentiments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NLP: Sentiment Analysis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Tooling: NLTK/TextBlob/VADER or custom model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Scoring scheme (–1 to +1)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Example: wordcloud of positive vs. negative terms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Stock Trends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tests: Pearson, Spearman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models overview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(Random Forest/XGBoost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Predictive Model: Linear Regression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Rationale for starting simple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Regression formula: priceₜ₊₁ = β₀ + β₁·mentions + β₂·sentiment + …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Cross-validation approach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Model Training Setup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Train/test split (e.g. rolling window)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Metrics: RMSE, R², directional accuracy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SLURM script snippet for model runs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Encountered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 data and spam posts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 culture impact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lag issues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rate limits &amp; data lags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Aligning asynchronous data streams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noisy/irrelevant posts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- Sentiment vs. Stock Price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Graphs: Sentiment trends vs. price movement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Mentions vs. trading volume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baseline vs. Reddit-augmented model performance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plot: predicted vs. actual price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observations (e.g. certain tickers respond better)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5427" lvl="0" marL="342900" rtl="0" algn="l">
              <a:spcBef>
                <a:spcPts val="640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- Model Performance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and RMSE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examples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452f9eb6_1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169" name="Google Shape;169;g350452f9eb6_1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Example interactive dashboard mock-up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graphs: feature importance bar chart; time series overlay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(“Pretty graph” by Ana &amp; Luli)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Lead-lag relationship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Sector-specific observations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timeframe constraints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market influences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Reddit's partial impact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findings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Implications for trading strategies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Extending timeframe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Twitter/StockTwits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advanced NLP models (BERT, RoBERTa)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on Reddit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Reddit platform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subreddits: r/wallstreetbets, r/stocks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for public sentiment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0452f9eb6_1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Roles/Contributions</a:t>
            </a:r>
            <a:endParaRPr/>
          </a:p>
        </p:txBody>
      </p:sp>
      <p:sp>
        <p:nvSpPr>
          <p:cNvPr id="199" name="Google Shape;199;g350452f9eb6_1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Ezaiyah: Reddit scraping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Ravi: Finance time series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Daniel: NLP &amp; analysis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Ana: Visualizations, graphs, and presentation</a:t>
            </a:r>
            <a:br>
              <a:rPr lang="en-US"/>
            </a:br>
            <a:r>
              <a:rPr lang="en-US"/>
              <a:t>Luli: </a:t>
            </a:r>
            <a:r>
              <a:rPr lang="en-US"/>
              <a:t>visualizations</a:t>
            </a:r>
            <a:r>
              <a:rPr lang="en-US"/>
              <a:t>, validation, and statistical analysis</a:t>
            </a:r>
            <a:br>
              <a:rPr lang="en-US"/>
            </a:br>
            <a:r>
              <a:rPr lang="en-US"/>
              <a:t>Kaia: Data cleaning &amp;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Reddit API documentation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data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academic papers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 (Optional)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snippets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methods breakdown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on Stock Markets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stock price movements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vs. alternative factors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studies on social media and finance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Gaps addressed by our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endParaRPr/>
          </a:p>
        </p:txBody>
      </p:sp>
      <p:sp>
        <p:nvSpPr>
          <p:cNvPr id="109" name="Google Shape;109;p6"/>
          <p:cNvSpPr txBox="1"/>
          <p:nvPr>
            <p:ph idx="1" type="body"/>
          </p:nvPr>
        </p:nvSpPr>
        <p:spPr>
          <a:xfrm>
            <a:off x="457200" y="1600200"/>
            <a:ext cx="8229600" cy="4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Sources: Reddit API, Pushshift, Yahoo Finance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Timeframe selected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tickers: GME, AMC, TSLA, etc.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Data Sources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Reddit: PRAW API → post ID, title, body, timestamp, upvotes, comments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Finance: Polygon API / Yahoo Finance → historical time series for stocks &amp; crypt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Data Collection: Reddit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Subreddits scraped &amp; date ranges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Volume of posts &amp; comments acquired so far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Screenshot or code snippet of PRAW scraper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Data Collection: Finance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Ticker list (GameStop, Bitcoin, others)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Sampling intervals (daily, intraday)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Sample time-series plot (price vs. date)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cleaning: stopwords, lemmatization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analysis: VADER/TextBlob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Aligning posts with stock prices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Data Cleaning &amp; Merging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Handling missing values, duplicate posts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Aligning Reddit timestamps with market hours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merge strategy (rolling windows, lag features)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- Reddit Data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frequency trends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mentioned stocks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score distribution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Distribution of post counts per ticker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Engagement vs. time of day (heatmap)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Preliminary correlation matrix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- Stock Data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price movement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Volatility analysis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vs. Reddit mentions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Overview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scoring approach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Lag correlation analysis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modeling setup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