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3ECEB-D502-D54C-A1EA-FDD7B06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Pros /cons 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EA002-6CA8-D34B-829C-E5C23FBB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CA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A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A" b="1">
                <a:solidFill>
                  <a:schemeClr val="tx1"/>
                </a:solidFill>
              </a:rPr>
              <a:t>PROS:</a:t>
            </a:r>
          </a:p>
          <a:p>
            <a:r>
              <a:rPr lang="fr-CA">
                <a:solidFill>
                  <a:schemeClr val="tx1"/>
                </a:solidFill>
              </a:rPr>
              <a:t>Organizacion des tâches </a:t>
            </a:r>
          </a:p>
          <a:p>
            <a:r>
              <a:rPr lang="fr-CA"/>
              <a:t>Bonne Communication </a:t>
            </a:r>
          </a:p>
          <a:p>
            <a:r>
              <a:rPr lang="fr-CA"/>
              <a:t>Division MVC </a:t>
            </a:r>
          </a:p>
          <a:p>
            <a:r>
              <a:rPr lang="fr-CA"/>
              <a:t>Git </a:t>
            </a:r>
          </a:p>
          <a:p>
            <a:pPr marL="0" indent="0">
              <a:buNone/>
            </a:pPr>
            <a:r>
              <a:rPr lang="fr-CA" b="1">
                <a:solidFill>
                  <a:schemeClr val="tx1"/>
                </a:solidFill>
              </a:rPr>
              <a:t>CONS:</a:t>
            </a:r>
          </a:p>
          <a:p>
            <a:r>
              <a:rPr lang="fr-CA">
                <a:solidFill>
                  <a:schemeClr val="tx1"/>
                </a:solidFill>
              </a:rPr>
              <a:t>Manque du temps (procrastination)</a:t>
            </a:r>
            <a:endParaRPr lang="fr-CA"/>
          </a:p>
          <a:p>
            <a:r>
              <a:rPr lang="fr-CA"/>
              <a:t>Manque du sommeil</a:t>
            </a:r>
          </a:p>
          <a:p>
            <a:r>
              <a:rPr lang="fr-CA"/>
              <a:t>Copier </a:t>
            </a:r>
            <a:r>
              <a:rPr lang="fr-CA" b="1">
                <a:solidFill>
                  <a:schemeClr val="accent3"/>
                </a:solidFill>
              </a:rPr>
              <a:t>COULER </a:t>
            </a:r>
          </a:p>
          <a:p>
            <a:r>
              <a:rPr lang="fr-CA"/>
              <a:t>Manque du développement front end.</a:t>
            </a:r>
          </a:p>
          <a:p>
            <a:pPr marL="0" indent="0">
              <a:buNone/>
            </a:pPr>
            <a:endParaRPr lang="fr-CA"/>
          </a:p>
          <a:p>
            <a:endParaRPr lang="fr-CA"/>
          </a:p>
          <a:p>
            <a:endParaRPr lang="fr-CA"/>
          </a:p>
          <a:p>
            <a:endParaRPr lang="fr-F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548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Dividende</vt:lpstr>
      <vt:lpstr>Pros /cons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 /cons </dc:title>
  <dc:creator>richard alexander corro chirinos</dc:creator>
  <cp:lastModifiedBy>richard alexander corro chirinos</cp:lastModifiedBy>
  <cp:revision>1</cp:revision>
  <dcterms:created xsi:type="dcterms:W3CDTF">2020-01-30T12:04:35Z</dcterms:created>
  <dcterms:modified xsi:type="dcterms:W3CDTF">2020-01-30T13:09:36Z</dcterms:modified>
</cp:coreProperties>
</file>