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C9DF2-626D-4848-A85C-472A9A8A9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/>
              <a:t>Ecommerce Richard Raoul 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2E3271-9E0B-1E4E-B181-C16795377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Java 2 Janvier 2020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85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03D60-9868-C344-9A74-17F6D3E4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Outils utilisés 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45792-C4B4-274D-ABF9-4017EB71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0250"/>
            <a:ext cx="11029615" cy="3858549"/>
          </a:xfrm>
        </p:spPr>
        <p:txBody>
          <a:bodyPr/>
          <a:lstStyle/>
          <a:p>
            <a:r>
              <a:rPr lang="fr-CA"/>
              <a:t>NetBeans JDK11</a:t>
            </a:r>
          </a:p>
          <a:p>
            <a:r>
              <a:rPr lang="fr-CA"/>
              <a:t>W3schools.com</a:t>
            </a:r>
          </a:p>
          <a:p>
            <a:r>
              <a:rPr lang="fr-CA"/>
              <a:t>Ocacle.com</a:t>
            </a:r>
          </a:p>
          <a:p>
            <a:r>
              <a:rPr lang="fr-CA"/>
              <a:t>Google.com</a:t>
            </a:r>
          </a:p>
          <a:p>
            <a:r>
              <a:rPr lang="fr-CA"/>
              <a:t>Stackoverflow.com</a:t>
            </a:r>
          </a:p>
          <a:p>
            <a:r>
              <a:rPr lang="fr-CA"/>
              <a:t>Notes des cours </a:t>
            </a:r>
          </a:p>
          <a:p>
            <a:r>
              <a:rPr lang="fr-CA"/>
              <a:t>Trello </a:t>
            </a:r>
          </a:p>
          <a:p>
            <a:pPr marL="0" indent="0">
              <a:buNone/>
            </a:pP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546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3ECEB-D502-D54C-A1EA-FDD7B06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Pros /cons 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EA002-6CA8-D34B-829C-E5C23FBB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fr-CA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CA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CA" b="1">
                <a:solidFill>
                  <a:schemeClr val="tx1"/>
                </a:solidFill>
              </a:rPr>
              <a:t>PROS:</a:t>
            </a:r>
          </a:p>
          <a:p>
            <a:r>
              <a:rPr lang="fr-CA">
                <a:solidFill>
                  <a:schemeClr val="tx1"/>
                </a:solidFill>
              </a:rPr>
              <a:t>Organizacion des tâches </a:t>
            </a:r>
          </a:p>
          <a:p>
            <a:r>
              <a:rPr lang="fr-CA"/>
              <a:t>Bonne Communication </a:t>
            </a:r>
          </a:p>
          <a:p>
            <a:r>
              <a:rPr lang="fr-CA"/>
              <a:t>Division MVC </a:t>
            </a:r>
          </a:p>
          <a:p>
            <a:r>
              <a:rPr lang="fr-CA"/>
              <a:t>Git </a:t>
            </a:r>
          </a:p>
          <a:p>
            <a:r>
              <a:rPr lang="fr-CA"/>
              <a:t>Recherche </a:t>
            </a:r>
          </a:p>
          <a:p>
            <a:pPr marL="0" indent="0">
              <a:buNone/>
            </a:pPr>
            <a:r>
              <a:rPr lang="fr-CA" b="1">
                <a:solidFill>
                  <a:schemeClr val="tx1"/>
                </a:solidFill>
              </a:rPr>
              <a:t>CONS:</a:t>
            </a:r>
          </a:p>
          <a:p>
            <a:r>
              <a:rPr lang="fr-CA">
                <a:solidFill>
                  <a:schemeClr val="tx1"/>
                </a:solidFill>
              </a:rPr>
              <a:t>Manque du temps (procrastination)</a:t>
            </a:r>
            <a:endParaRPr lang="fr-CA"/>
          </a:p>
          <a:p>
            <a:r>
              <a:rPr lang="fr-CA"/>
              <a:t>Manque du sommeil</a:t>
            </a:r>
          </a:p>
          <a:p>
            <a:r>
              <a:rPr lang="fr-CA"/>
              <a:t>Copier </a:t>
            </a:r>
            <a:r>
              <a:rPr lang="fr-CA" b="1">
                <a:solidFill>
                  <a:schemeClr val="accent3"/>
                </a:solidFill>
              </a:rPr>
              <a:t>COULER </a:t>
            </a:r>
          </a:p>
          <a:p>
            <a:r>
              <a:rPr lang="fr-CA"/>
              <a:t>Manque du développement front end.</a:t>
            </a:r>
          </a:p>
          <a:p>
            <a:r>
              <a:rPr lang="fr-CA"/>
              <a:t>Git </a:t>
            </a:r>
          </a:p>
          <a:p>
            <a:pPr marL="0" indent="0">
              <a:buNone/>
            </a:pPr>
            <a:endParaRPr lang="fr-CA"/>
          </a:p>
          <a:p>
            <a:endParaRPr lang="fr-CA"/>
          </a:p>
          <a:p>
            <a:endParaRPr lang="fr-CA"/>
          </a:p>
          <a:p>
            <a:endParaRPr lang="fr-FR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548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3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Dividende</vt:lpstr>
      <vt:lpstr>Ecommerce Richard Raoul </vt:lpstr>
      <vt:lpstr>Outils utilisés </vt:lpstr>
      <vt:lpstr>Pros /cons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Richard Raoul </dc:title>
  <dc:creator>richard alexander corro chirinos</dc:creator>
  <cp:lastModifiedBy>richard alexander corro chirinos</cp:lastModifiedBy>
  <cp:revision>2</cp:revision>
  <dcterms:created xsi:type="dcterms:W3CDTF">2020-01-30T12:04:35Z</dcterms:created>
  <dcterms:modified xsi:type="dcterms:W3CDTF">2020-01-30T14:39:11Z</dcterms:modified>
</cp:coreProperties>
</file>