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handoutMasterIdLst>
    <p:handoutMasterId r:id="rId7"/>
  </p:handoutMasterIdLst>
  <p:sldIdLst>
    <p:sldId id="483" r:id="rId2"/>
    <p:sldId id="485" r:id="rId3"/>
    <p:sldId id="492" r:id="rId4"/>
    <p:sldId id="493" r:id="rId5"/>
  </p:sldIdLst>
  <p:sldSz cx="9906000" cy="6858000" type="A4"/>
  <p:notesSz cx="7099300" cy="10234613"/>
  <p:defaultTextStyle>
    <a:defPPr>
      <a:defRPr lang="en-US"/>
    </a:defPPr>
    <a:lvl1pPr algn="ctr" rtl="0" fontAlgn="base">
      <a:spcBef>
        <a:spcPct val="50000"/>
      </a:spcBef>
      <a:spcAft>
        <a:spcPct val="0"/>
      </a:spcAft>
      <a:defRPr u="sng" kern="1200">
        <a:solidFill>
          <a:srgbClr val="990000"/>
        </a:solidFill>
        <a:latin typeface="Garrison Light Sans" pitchFamily="34" charset="0"/>
        <a:ea typeface="ＭＳ Ｐゴシック" pitchFamily="-105" charset="-128"/>
        <a:cs typeface="+mn-cs"/>
      </a:defRPr>
    </a:lvl1pPr>
    <a:lvl2pPr marL="457200" algn="ctr" rtl="0" fontAlgn="base">
      <a:spcBef>
        <a:spcPct val="50000"/>
      </a:spcBef>
      <a:spcAft>
        <a:spcPct val="0"/>
      </a:spcAft>
      <a:defRPr u="sng" kern="1200">
        <a:solidFill>
          <a:srgbClr val="990000"/>
        </a:solidFill>
        <a:latin typeface="Garrison Light Sans" pitchFamily="34" charset="0"/>
        <a:ea typeface="ＭＳ Ｐゴシック" pitchFamily="-105" charset="-128"/>
        <a:cs typeface="+mn-cs"/>
      </a:defRPr>
    </a:lvl2pPr>
    <a:lvl3pPr marL="914400" algn="ctr" rtl="0" fontAlgn="base">
      <a:spcBef>
        <a:spcPct val="50000"/>
      </a:spcBef>
      <a:spcAft>
        <a:spcPct val="0"/>
      </a:spcAft>
      <a:defRPr u="sng" kern="1200">
        <a:solidFill>
          <a:srgbClr val="990000"/>
        </a:solidFill>
        <a:latin typeface="Garrison Light Sans" pitchFamily="34" charset="0"/>
        <a:ea typeface="ＭＳ Ｐゴシック" pitchFamily="-105" charset="-128"/>
        <a:cs typeface="+mn-cs"/>
      </a:defRPr>
    </a:lvl3pPr>
    <a:lvl4pPr marL="1371600" algn="ctr" rtl="0" fontAlgn="base">
      <a:spcBef>
        <a:spcPct val="50000"/>
      </a:spcBef>
      <a:spcAft>
        <a:spcPct val="0"/>
      </a:spcAft>
      <a:defRPr u="sng" kern="1200">
        <a:solidFill>
          <a:srgbClr val="990000"/>
        </a:solidFill>
        <a:latin typeface="Garrison Light Sans" pitchFamily="34" charset="0"/>
        <a:ea typeface="ＭＳ Ｐゴシック" pitchFamily="-105" charset="-128"/>
        <a:cs typeface="+mn-cs"/>
      </a:defRPr>
    </a:lvl4pPr>
    <a:lvl5pPr marL="1828800" algn="ctr" rtl="0" fontAlgn="base">
      <a:spcBef>
        <a:spcPct val="50000"/>
      </a:spcBef>
      <a:spcAft>
        <a:spcPct val="0"/>
      </a:spcAft>
      <a:defRPr u="sng" kern="1200">
        <a:solidFill>
          <a:srgbClr val="990000"/>
        </a:solidFill>
        <a:latin typeface="Garrison Light Sans" pitchFamily="34" charset="0"/>
        <a:ea typeface="ＭＳ Ｐゴシック" pitchFamily="-105" charset="-128"/>
        <a:cs typeface="+mn-cs"/>
      </a:defRPr>
    </a:lvl5pPr>
    <a:lvl6pPr marL="2286000" algn="l" defTabSz="914400" rtl="0" eaLnBrk="1" latinLnBrk="0" hangingPunct="1">
      <a:defRPr u="sng" kern="1200">
        <a:solidFill>
          <a:srgbClr val="990000"/>
        </a:solidFill>
        <a:latin typeface="Garrison Light Sans" pitchFamily="34" charset="0"/>
        <a:ea typeface="ＭＳ Ｐゴシック" pitchFamily="-105" charset="-128"/>
        <a:cs typeface="+mn-cs"/>
      </a:defRPr>
    </a:lvl6pPr>
    <a:lvl7pPr marL="2743200" algn="l" defTabSz="914400" rtl="0" eaLnBrk="1" latinLnBrk="0" hangingPunct="1">
      <a:defRPr u="sng" kern="1200">
        <a:solidFill>
          <a:srgbClr val="990000"/>
        </a:solidFill>
        <a:latin typeface="Garrison Light Sans" pitchFamily="34" charset="0"/>
        <a:ea typeface="ＭＳ Ｐゴシック" pitchFamily="-105" charset="-128"/>
        <a:cs typeface="+mn-cs"/>
      </a:defRPr>
    </a:lvl7pPr>
    <a:lvl8pPr marL="3200400" algn="l" defTabSz="914400" rtl="0" eaLnBrk="1" latinLnBrk="0" hangingPunct="1">
      <a:defRPr u="sng" kern="1200">
        <a:solidFill>
          <a:srgbClr val="990000"/>
        </a:solidFill>
        <a:latin typeface="Garrison Light Sans" pitchFamily="34" charset="0"/>
        <a:ea typeface="ＭＳ Ｐゴシック" pitchFamily="-105" charset="-128"/>
        <a:cs typeface="+mn-cs"/>
      </a:defRPr>
    </a:lvl8pPr>
    <a:lvl9pPr marL="3657600" algn="l" defTabSz="914400" rtl="0" eaLnBrk="1" latinLnBrk="0" hangingPunct="1">
      <a:defRPr u="sng" kern="1200">
        <a:solidFill>
          <a:srgbClr val="990000"/>
        </a:solidFill>
        <a:latin typeface="Garrison Light Sans" pitchFamily="34" charset="0"/>
        <a:ea typeface="ＭＳ Ｐゴシック" pitchFamily="-105"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50021"/>
    <a:srgbClr val="F1CFE5"/>
    <a:srgbClr val="ADD644"/>
    <a:srgbClr val="804000"/>
    <a:srgbClr val="8CB445"/>
    <a:srgbClr val="AA8B74"/>
    <a:srgbClr val="D9D9D9"/>
    <a:srgbClr val="AE7A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622" autoAdjust="0"/>
  </p:normalViewPr>
  <p:slideViewPr>
    <p:cSldViewPr snapToGrid="0">
      <p:cViewPr>
        <p:scale>
          <a:sx n="80" d="100"/>
          <a:sy n="80" d="100"/>
        </p:scale>
        <p:origin x="-588" y="19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75" d="100"/>
          <a:sy n="75" d="100"/>
        </p:scale>
        <p:origin x="-2022" y="-7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E99717-DCFC-314B-A9E5-30B0216EDB2B}" type="doc">
      <dgm:prSet loTypeId="urn:microsoft.com/office/officeart/2005/8/layout/target2" loCatId="relationship" qsTypeId="urn:microsoft.com/office/officeart/2005/8/quickstyle/3D6" qsCatId="3D" csTypeId="urn:microsoft.com/office/officeart/2005/8/colors/colorful2" csCatId="colorful" phldr="1"/>
      <dgm:spPr/>
      <dgm:t>
        <a:bodyPr/>
        <a:lstStyle/>
        <a:p>
          <a:endParaRPr lang="en-US"/>
        </a:p>
      </dgm:t>
    </dgm:pt>
    <dgm:pt modelId="{178DE049-055E-A34D-AB04-2C1970604D7F}">
      <dgm:prSet phldrT="[Text]" custT="1"/>
      <dgm:spPr>
        <a:solidFill>
          <a:schemeClr val="bg1">
            <a:lumMod val="85000"/>
          </a:schemeClr>
        </a:solidFill>
      </dgm:spPr>
      <dgm:t>
        <a:bodyPr/>
        <a:lstStyle/>
        <a:p>
          <a:r>
            <a:rPr lang="es-MX" sz="2400" noProof="0" dirty="0" smtClean="0">
              <a:solidFill>
                <a:schemeClr val="tx1"/>
              </a:solidFill>
            </a:rPr>
            <a:t>Ingeniería del Software</a:t>
          </a:r>
          <a:endParaRPr lang="es-MX" sz="2400" noProof="0" dirty="0">
            <a:solidFill>
              <a:schemeClr val="tx1"/>
            </a:solidFill>
          </a:endParaRPr>
        </a:p>
      </dgm:t>
    </dgm:pt>
    <dgm:pt modelId="{EEEB50FE-C786-6C42-9538-49C143EF7901}" type="parTrans" cxnId="{C2A6206B-B382-B042-A080-4B0B6D732A08}">
      <dgm:prSet/>
      <dgm:spPr/>
      <dgm:t>
        <a:bodyPr/>
        <a:lstStyle/>
        <a:p>
          <a:endParaRPr lang="es-MX" sz="1400" noProof="0">
            <a:solidFill>
              <a:schemeClr val="tx1"/>
            </a:solidFill>
          </a:endParaRPr>
        </a:p>
      </dgm:t>
    </dgm:pt>
    <dgm:pt modelId="{2AB2322B-9C6D-9B4B-9CF2-FBDC604CD052}" type="sibTrans" cxnId="{C2A6206B-B382-B042-A080-4B0B6D732A08}">
      <dgm:prSet/>
      <dgm:spPr/>
      <dgm:t>
        <a:bodyPr/>
        <a:lstStyle/>
        <a:p>
          <a:endParaRPr lang="es-MX" sz="1400" noProof="0">
            <a:solidFill>
              <a:schemeClr val="tx1"/>
            </a:solidFill>
          </a:endParaRPr>
        </a:p>
      </dgm:t>
    </dgm:pt>
    <dgm:pt modelId="{ED92C02B-A975-B74D-ACC7-8BC5386B2EB0}">
      <dgm:prSet phldrT="[Text]" custT="1"/>
      <dgm:spPr/>
      <dgm:t>
        <a:bodyPr/>
        <a:lstStyle/>
        <a:p>
          <a:r>
            <a:rPr lang="es-MX" sz="1400" noProof="0" dirty="0" smtClean="0">
              <a:solidFill>
                <a:schemeClr val="tx1"/>
              </a:solidFill>
            </a:rPr>
            <a:t>Proy. Avanzado</a:t>
          </a:r>
          <a:endParaRPr lang="es-MX" sz="1400" noProof="0" dirty="0">
            <a:solidFill>
              <a:schemeClr val="tx1"/>
            </a:solidFill>
          </a:endParaRPr>
        </a:p>
      </dgm:t>
    </dgm:pt>
    <dgm:pt modelId="{FC7D9848-42AD-4940-BF58-0D0222864C41}" type="parTrans" cxnId="{FDF7583F-8D11-3945-B527-8709627F099B}">
      <dgm:prSet/>
      <dgm:spPr/>
      <dgm:t>
        <a:bodyPr/>
        <a:lstStyle/>
        <a:p>
          <a:endParaRPr lang="es-MX" sz="1400" noProof="0">
            <a:solidFill>
              <a:schemeClr val="tx1"/>
            </a:solidFill>
          </a:endParaRPr>
        </a:p>
      </dgm:t>
    </dgm:pt>
    <dgm:pt modelId="{CCA0AAD7-9A1C-EC43-8D47-FCBBC6DB7691}" type="sibTrans" cxnId="{FDF7583F-8D11-3945-B527-8709627F099B}">
      <dgm:prSet/>
      <dgm:spPr/>
      <dgm:t>
        <a:bodyPr/>
        <a:lstStyle/>
        <a:p>
          <a:endParaRPr lang="es-MX" sz="1400" noProof="0">
            <a:solidFill>
              <a:schemeClr val="tx1"/>
            </a:solidFill>
          </a:endParaRPr>
        </a:p>
      </dgm:t>
    </dgm:pt>
    <dgm:pt modelId="{0DCDD308-5DB1-B041-B157-C01B21026FC4}">
      <dgm:prSet phldrT="[Text]" custT="1"/>
      <dgm:spPr>
        <a:ln>
          <a:solidFill>
            <a:srgbClr val="A50021"/>
          </a:solidFill>
        </a:ln>
      </dgm:spPr>
      <dgm:t>
        <a:bodyPr/>
        <a:lstStyle/>
        <a:p>
          <a:r>
            <a:rPr lang="es-MX" sz="1400" noProof="0" dirty="0" smtClean="0">
              <a:solidFill>
                <a:schemeClr val="tx1"/>
              </a:solidFill>
            </a:rPr>
            <a:t>Proy. Distribuido</a:t>
          </a:r>
          <a:endParaRPr lang="es-MX" sz="1400" noProof="0" dirty="0">
            <a:solidFill>
              <a:schemeClr val="tx1"/>
            </a:solidFill>
          </a:endParaRPr>
        </a:p>
      </dgm:t>
    </dgm:pt>
    <dgm:pt modelId="{952C3DA7-9DF1-A245-8FB1-5587E6794A36}" type="parTrans" cxnId="{89F0463D-AD6C-DF4A-96D2-F2CD351F2832}">
      <dgm:prSet/>
      <dgm:spPr/>
      <dgm:t>
        <a:bodyPr/>
        <a:lstStyle/>
        <a:p>
          <a:endParaRPr lang="es-MX" sz="1400" noProof="0">
            <a:solidFill>
              <a:schemeClr val="tx1"/>
            </a:solidFill>
          </a:endParaRPr>
        </a:p>
      </dgm:t>
    </dgm:pt>
    <dgm:pt modelId="{E25AAC35-DA5C-1B43-AA08-B1962DB93F6C}" type="sibTrans" cxnId="{89F0463D-AD6C-DF4A-96D2-F2CD351F2832}">
      <dgm:prSet/>
      <dgm:spPr/>
      <dgm:t>
        <a:bodyPr/>
        <a:lstStyle/>
        <a:p>
          <a:endParaRPr lang="es-MX" sz="1400" noProof="0">
            <a:solidFill>
              <a:schemeClr val="tx1"/>
            </a:solidFill>
          </a:endParaRPr>
        </a:p>
      </dgm:t>
    </dgm:pt>
    <dgm:pt modelId="{48586BB2-A312-C043-845E-830B1ED102FF}">
      <dgm:prSet phldrT="[Text]" custT="1"/>
      <dgm:spPr>
        <a:solidFill>
          <a:srgbClr val="7A952E">
            <a:alpha val="46000"/>
          </a:srgbClr>
        </a:solidFill>
        <a:ln>
          <a:solidFill>
            <a:srgbClr val="A50021"/>
          </a:solidFill>
        </a:ln>
      </dgm:spPr>
      <dgm:t>
        <a:bodyPr vert="horz"/>
        <a:lstStyle/>
        <a:p>
          <a:r>
            <a:rPr lang="en-US" altLang="ja-JP" sz="1600" u="none" dirty="0" smtClean="0">
              <a:solidFill>
                <a:srgbClr val="000000"/>
              </a:solidFill>
              <a:latin typeface="Trebuchet MS" pitchFamily="-112" charset="0"/>
              <a:ea typeface="ＭＳ Ｐゴシック" pitchFamily="-112" charset="-128"/>
              <a:cs typeface="ＭＳ Ｐゴシック" pitchFamily="-112" charset="-128"/>
            </a:rPr>
            <a:t>* Semantic model for computational software </a:t>
          </a:r>
          <a:r>
            <a:rPr lang="en-US" altLang="ja-JP" sz="1600" u="none" dirty="0" smtClean="0">
              <a:solidFill>
                <a:schemeClr val="tx1"/>
              </a:solidFill>
              <a:latin typeface="Trebuchet MS" pitchFamily="-112" charset="0"/>
              <a:ea typeface="ＭＳ Ｐゴシック" pitchFamily="-112" charset="-128"/>
              <a:cs typeface="ＭＳ Ｐゴシック" pitchFamily="-112" charset="-128"/>
            </a:rPr>
            <a:t>engineering</a:t>
          </a:r>
        </a:p>
        <a:p>
          <a:r>
            <a:rPr lang="en-US" sz="1600" dirty="0" smtClean="0">
              <a:solidFill>
                <a:schemeClr val="tx1"/>
              </a:solidFill>
            </a:rPr>
            <a:t>* An</a:t>
          </a:r>
          <a:r>
            <a:rPr lang="en-US" altLang="ja-JP" sz="1600" dirty="0" smtClean="0">
              <a:solidFill>
                <a:schemeClr val="tx1"/>
              </a:solidFill>
              <a:cs typeface="ＭＳ Ｐゴシック" pitchFamily="-112" charset="-128"/>
            </a:rPr>
            <a:t>alysis of specifications, </a:t>
          </a:r>
          <a:r>
            <a:rPr lang="en-US" altLang="ja-JP" sz="1600" dirty="0" smtClean="0">
              <a:solidFill>
                <a:srgbClr val="000000"/>
              </a:solidFill>
              <a:cs typeface="ＭＳ Ｐゴシック" pitchFamily="-112" charset="-128"/>
            </a:rPr>
            <a:t>architectures, and design</a:t>
          </a:r>
        </a:p>
        <a:p>
          <a:r>
            <a:rPr lang="en-US" sz="1600" dirty="0" smtClean="0">
              <a:solidFill>
                <a:srgbClr val="000000"/>
              </a:solidFill>
            </a:rPr>
            <a:t>* Large-scale compositions of components</a:t>
          </a:r>
        </a:p>
        <a:p>
          <a:r>
            <a:rPr lang="en-US" altLang="ja-JP" sz="1600" dirty="0" smtClean="0">
              <a:solidFill>
                <a:srgbClr val="000000"/>
              </a:solidFill>
              <a:cs typeface="ＭＳ Ｐゴシック" pitchFamily="-112" charset="-128"/>
            </a:rPr>
            <a:t>* Set computing and languages</a:t>
          </a:r>
        </a:p>
        <a:p>
          <a:r>
            <a:rPr lang="en-US" sz="1600" noProof="0" dirty="0" smtClean="0">
              <a:solidFill>
                <a:srgbClr val="000000"/>
              </a:solidFill>
              <a:cs typeface="ＭＳ Ｐゴシック" pitchFamily="-112" charset="-128"/>
            </a:rPr>
            <a:t>* Web engineering and information engineering</a:t>
          </a:r>
          <a:endParaRPr lang="es-MX" sz="1600" noProof="0" dirty="0">
            <a:solidFill>
              <a:srgbClr val="000000"/>
            </a:solidFill>
          </a:endParaRPr>
        </a:p>
      </dgm:t>
    </dgm:pt>
    <dgm:pt modelId="{D1321538-1B67-5A4A-AF55-94F6EBF6D93E}" type="parTrans" cxnId="{A5D03845-5BB0-6141-AF70-0992D9EF0CDF}">
      <dgm:prSet/>
      <dgm:spPr/>
      <dgm:t>
        <a:bodyPr/>
        <a:lstStyle/>
        <a:p>
          <a:endParaRPr lang="es-MX" sz="1400" noProof="0">
            <a:solidFill>
              <a:schemeClr val="tx1"/>
            </a:solidFill>
          </a:endParaRPr>
        </a:p>
      </dgm:t>
    </dgm:pt>
    <dgm:pt modelId="{9BBEACBC-9541-7145-9A58-D637FDC2A0F5}" type="sibTrans" cxnId="{A5D03845-5BB0-6141-AF70-0992D9EF0CDF}">
      <dgm:prSet/>
      <dgm:spPr/>
      <dgm:t>
        <a:bodyPr/>
        <a:lstStyle/>
        <a:p>
          <a:endParaRPr lang="es-MX" sz="1400" noProof="0">
            <a:solidFill>
              <a:schemeClr val="tx1"/>
            </a:solidFill>
          </a:endParaRPr>
        </a:p>
      </dgm:t>
    </dgm:pt>
    <dgm:pt modelId="{71F7161D-BED8-2A43-9A42-DF6C684540BC}">
      <dgm:prSet phldrT="[Text]" custT="1"/>
      <dgm:spPr>
        <a:ln>
          <a:solidFill>
            <a:schemeClr val="accent6">
              <a:lumMod val="75000"/>
            </a:schemeClr>
          </a:solidFill>
        </a:ln>
      </dgm:spPr>
      <dgm:t>
        <a:bodyPr/>
        <a:lstStyle/>
        <a:p>
          <a:r>
            <a:rPr lang="es-MX" sz="1400" noProof="0" dirty="0" smtClean="0">
              <a:solidFill>
                <a:srgbClr val="000090"/>
              </a:solidFill>
            </a:rPr>
            <a:t>Fundamentos de Ingeniería del Software</a:t>
          </a:r>
          <a:endParaRPr lang="es-MX" sz="1400" noProof="0" dirty="0">
            <a:solidFill>
              <a:srgbClr val="000090"/>
            </a:solidFill>
          </a:endParaRPr>
        </a:p>
      </dgm:t>
    </dgm:pt>
    <dgm:pt modelId="{42487E5C-F8F9-EC44-AF69-EAF765E84703}" type="parTrans" cxnId="{064F4A6E-E22C-0F41-85B6-FFAD84D9FEFD}">
      <dgm:prSet/>
      <dgm:spPr/>
      <dgm:t>
        <a:bodyPr/>
        <a:lstStyle/>
        <a:p>
          <a:endParaRPr lang="es-MX" sz="1400" noProof="0">
            <a:solidFill>
              <a:schemeClr val="tx1"/>
            </a:solidFill>
          </a:endParaRPr>
        </a:p>
      </dgm:t>
    </dgm:pt>
    <dgm:pt modelId="{93F48CDB-E2FC-8C4D-9CED-3D4CC99E5169}" type="sibTrans" cxnId="{064F4A6E-E22C-0F41-85B6-FFAD84D9FEFD}">
      <dgm:prSet/>
      <dgm:spPr/>
      <dgm:t>
        <a:bodyPr/>
        <a:lstStyle/>
        <a:p>
          <a:endParaRPr lang="es-MX" sz="1400" noProof="0">
            <a:solidFill>
              <a:schemeClr val="tx1"/>
            </a:solidFill>
          </a:endParaRPr>
        </a:p>
      </dgm:t>
    </dgm:pt>
    <dgm:pt modelId="{24726B90-13CE-C34E-A368-3B9C32577F8B}">
      <dgm:prSet phldrT="[Text]" custT="1"/>
      <dgm:spPr>
        <a:ln>
          <a:solidFill>
            <a:srgbClr val="660066"/>
          </a:solidFill>
        </a:ln>
      </dgm:spPr>
      <dgm:t>
        <a:bodyPr/>
        <a:lstStyle/>
        <a:p>
          <a:r>
            <a:rPr lang="es-MX" sz="1400" noProof="0" dirty="0" smtClean="0">
              <a:solidFill>
                <a:schemeClr val="tx1"/>
              </a:solidFill>
            </a:rPr>
            <a:t>Proy. Centralizado</a:t>
          </a:r>
          <a:endParaRPr lang="es-MX" sz="1400" noProof="0" dirty="0">
            <a:solidFill>
              <a:schemeClr val="tx1"/>
            </a:solidFill>
          </a:endParaRPr>
        </a:p>
      </dgm:t>
    </dgm:pt>
    <dgm:pt modelId="{3DA279BA-1799-174E-875F-1313F1AF79BB}" type="parTrans" cxnId="{362919F6-37BA-714E-9D65-4766D2383D37}">
      <dgm:prSet/>
      <dgm:spPr/>
      <dgm:t>
        <a:bodyPr/>
        <a:lstStyle/>
        <a:p>
          <a:endParaRPr lang="es-MX" noProof="0">
            <a:solidFill>
              <a:schemeClr val="tx1"/>
            </a:solidFill>
          </a:endParaRPr>
        </a:p>
      </dgm:t>
    </dgm:pt>
    <dgm:pt modelId="{E1B5A96F-438F-C646-801F-25EFBE107632}" type="sibTrans" cxnId="{362919F6-37BA-714E-9D65-4766D2383D37}">
      <dgm:prSet/>
      <dgm:spPr/>
      <dgm:t>
        <a:bodyPr/>
        <a:lstStyle/>
        <a:p>
          <a:endParaRPr lang="es-MX" noProof="0">
            <a:solidFill>
              <a:schemeClr val="tx1"/>
            </a:solidFill>
          </a:endParaRPr>
        </a:p>
      </dgm:t>
    </dgm:pt>
    <dgm:pt modelId="{54C8D87B-A4AF-6744-8EA2-2FA853A8AE71}">
      <dgm:prSet phldrT="[Text]" custT="1"/>
      <dgm:spPr/>
      <dgm:t>
        <a:bodyPr/>
        <a:lstStyle/>
        <a:p>
          <a:r>
            <a:rPr lang="es-MX" sz="1400" noProof="0" dirty="0" smtClean="0">
              <a:solidFill>
                <a:schemeClr val="tx1"/>
              </a:solidFill>
            </a:rPr>
            <a:t>Proy. Básico</a:t>
          </a:r>
          <a:endParaRPr lang="es-MX" sz="1400" noProof="0" dirty="0">
            <a:solidFill>
              <a:schemeClr val="tx1"/>
            </a:solidFill>
          </a:endParaRPr>
        </a:p>
      </dgm:t>
    </dgm:pt>
    <dgm:pt modelId="{97EB1BAF-2D57-AE43-9888-EB860F463BAB}" type="parTrans" cxnId="{5F462EBE-8360-D244-8DF4-15379BAE54CE}">
      <dgm:prSet/>
      <dgm:spPr/>
      <dgm:t>
        <a:bodyPr/>
        <a:lstStyle/>
        <a:p>
          <a:endParaRPr lang="en-US"/>
        </a:p>
      </dgm:t>
    </dgm:pt>
    <dgm:pt modelId="{BF89928A-2962-884A-8EE4-D0CBEF5AEDAC}" type="sibTrans" cxnId="{5F462EBE-8360-D244-8DF4-15379BAE54CE}">
      <dgm:prSet/>
      <dgm:spPr/>
      <dgm:t>
        <a:bodyPr/>
        <a:lstStyle/>
        <a:p>
          <a:endParaRPr lang="en-US"/>
        </a:p>
      </dgm:t>
    </dgm:pt>
    <dgm:pt modelId="{C80A94F9-5FC9-B84D-A185-1A5FAAA1C062}">
      <dgm:prSet custT="1"/>
      <dgm:spPr>
        <a:ln>
          <a:solidFill>
            <a:srgbClr val="A50021"/>
          </a:solidFill>
        </a:ln>
      </dgm:spPr>
      <dgm:t>
        <a:bodyPr/>
        <a:lstStyle/>
        <a:p>
          <a:r>
            <a:rPr lang="es-MX" sz="1200" noProof="0" dirty="0" smtClean="0">
              <a:solidFill>
                <a:srgbClr val="800000"/>
              </a:solidFill>
            </a:rPr>
            <a:t>Procesos de Ingeniería de SW</a:t>
          </a:r>
        </a:p>
        <a:p>
          <a:r>
            <a:rPr lang="es-MX" sz="1200" noProof="0" dirty="0" smtClean="0">
              <a:solidFill>
                <a:srgbClr val="800000"/>
              </a:solidFill>
            </a:rPr>
            <a:t>Calidad y métricas de software</a:t>
          </a:r>
        </a:p>
        <a:p>
          <a:r>
            <a:rPr lang="es-MX" sz="1200" noProof="0" dirty="0" smtClean="0">
              <a:solidFill>
                <a:srgbClr val="800000"/>
              </a:solidFill>
            </a:rPr>
            <a:t>Métodos formales y verificación de SW</a:t>
          </a:r>
        </a:p>
        <a:p>
          <a:r>
            <a:rPr lang="es-MX" sz="1200" noProof="0" dirty="0" smtClean="0">
              <a:solidFill>
                <a:srgbClr val="800000"/>
              </a:solidFill>
            </a:rPr>
            <a:t>Administración de Proy SW e Ingeniería de requisitos</a:t>
          </a:r>
          <a:endParaRPr lang="es-MX" sz="1600" noProof="0" dirty="0">
            <a:solidFill>
              <a:srgbClr val="800000"/>
            </a:solidFill>
          </a:endParaRPr>
        </a:p>
      </dgm:t>
    </dgm:pt>
    <dgm:pt modelId="{48D7D17C-1A91-744A-9E46-3F0F23C1D5DD}" type="parTrans" cxnId="{243E38A1-7CD4-A042-AFB2-CBD716D80531}">
      <dgm:prSet/>
      <dgm:spPr/>
      <dgm:t>
        <a:bodyPr/>
        <a:lstStyle/>
        <a:p>
          <a:endParaRPr lang="en-US"/>
        </a:p>
      </dgm:t>
    </dgm:pt>
    <dgm:pt modelId="{22531139-7871-824B-80ED-9308FAF7F04E}" type="sibTrans" cxnId="{243E38A1-7CD4-A042-AFB2-CBD716D80531}">
      <dgm:prSet/>
      <dgm:spPr/>
      <dgm:t>
        <a:bodyPr/>
        <a:lstStyle/>
        <a:p>
          <a:endParaRPr lang="en-US"/>
        </a:p>
      </dgm:t>
    </dgm:pt>
    <dgm:pt modelId="{224234D1-6708-804B-A05E-07B942EDA3C8}">
      <dgm:prSet phldrT="[Text]" custT="1"/>
      <dgm:spPr>
        <a:ln>
          <a:solidFill>
            <a:srgbClr val="A50021"/>
          </a:solidFill>
        </a:ln>
      </dgm:spPr>
      <dgm:t>
        <a:bodyPr/>
        <a:lstStyle/>
        <a:p>
          <a:r>
            <a:rPr lang="es-MX" sz="1400" noProof="0" dirty="0" smtClean="0">
              <a:solidFill>
                <a:srgbClr val="000090"/>
              </a:solidFill>
            </a:rPr>
            <a:t>AM OO, otros paradigmas</a:t>
          </a:r>
          <a:endParaRPr lang="es-MX" sz="1400" noProof="0" dirty="0">
            <a:solidFill>
              <a:srgbClr val="000090"/>
            </a:solidFill>
          </a:endParaRPr>
        </a:p>
      </dgm:t>
    </dgm:pt>
    <dgm:pt modelId="{9B3B11A2-B7DA-2D40-9860-F07794A8A21D}" type="sibTrans" cxnId="{D37BD9ED-5021-B34F-9D08-4E2F276C3DF5}">
      <dgm:prSet/>
      <dgm:spPr/>
      <dgm:t>
        <a:bodyPr/>
        <a:lstStyle/>
        <a:p>
          <a:endParaRPr lang="es-MX" sz="1400" noProof="0">
            <a:solidFill>
              <a:schemeClr val="tx1"/>
            </a:solidFill>
          </a:endParaRPr>
        </a:p>
      </dgm:t>
    </dgm:pt>
    <dgm:pt modelId="{832F13D7-67F5-3649-94AF-19B8371A2DB9}" type="parTrans" cxnId="{D37BD9ED-5021-B34F-9D08-4E2F276C3DF5}">
      <dgm:prSet/>
      <dgm:spPr/>
      <dgm:t>
        <a:bodyPr/>
        <a:lstStyle/>
        <a:p>
          <a:endParaRPr lang="es-MX" sz="1400" noProof="0">
            <a:solidFill>
              <a:schemeClr val="tx1"/>
            </a:solidFill>
          </a:endParaRPr>
        </a:p>
      </dgm:t>
    </dgm:pt>
    <dgm:pt modelId="{43B1AD5F-E5EF-064D-A8E8-11E786E029FC}" type="pres">
      <dgm:prSet presAssocID="{F4E99717-DCFC-314B-A9E5-30B0216EDB2B}" presName="Name0" presStyleCnt="0">
        <dgm:presLayoutVars>
          <dgm:chMax val="3"/>
          <dgm:chPref val="1"/>
          <dgm:dir/>
          <dgm:animLvl val="lvl"/>
          <dgm:resizeHandles/>
        </dgm:presLayoutVars>
      </dgm:prSet>
      <dgm:spPr/>
      <dgm:t>
        <a:bodyPr/>
        <a:lstStyle/>
        <a:p>
          <a:endParaRPr lang="en-US"/>
        </a:p>
      </dgm:t>
    </dgm:pt>
    <dgm:pt modelId="{A2B91F7A-FBF1-F045-92E8-CFC4B6909CA4}" type="pres">
      <dgm:prSet presAssocID="{F4E99717-DCFC-314B-A9E5-30B0216EDB2B}" presName="outerBox" presStyleCnt="0"/>
      <dgm:spPr/>
    </dgm:pt>
    <dgm:pt modelId="{7A7E0D56-7E0A-F242-BDC8-FA755438B89F}" type="pres">
      <dgm:prSet presAssocID="{F4E99717-DCFC-314B-A9E5-30B0216EDB2B}" presName="outerBoxParent" presStyleLbl="node1" presStyleIdx="0" presStyleCnt="3" custLinFactNeighborX="119"/>
      <dgm:spPr/>
      <dgm:t>
        <a:bodyPr/>
        <a:lstStyle/>
        <a:p>
          <a:endParaRPr lang="en-US"/>
        </a:p>
      </dgm:t>
    </dgm:pt>
    <dgm:pt modelId="{4B919DBA-7D88-5E44-A60E-EAE96E051BC9}" type="pres">
      <dgm:prSet presAssocID="{F4E99717-DCFC-314B-A9E5-30B0216EDB2B}" presName="outerBoxChildren" presStyleCnt="0"/>
      <dgm:spPr/>
    </dgm:pt>
    <dgm:pt modelId="{56C7DAE7-A077-AA4B-8A9A-03B06673138A}" type="pres">
      <dgm:prSet presAssocID="{ED92C02B-A975-B74D-ACC7-8BC5386B2EB0}" presName="oChild" presStyleLbl="fgAcc1" presStyleIdx="0" presStyleCnt="5">
        <dgm:presLayoutVars>
          <dgm:bulletEnabled val="1"/>
        </dgm:presLayoutVars>
      </dgm:prSet>
      <dgm:spPr/>
      <dgm:t>
        <a:bodyPr/>
        <a:lstStyle/>
        <a:p>
          <a:endParaRPr lang="en-US"/>
        </a:p>
      </dgm:t>
    </dgm:pt>
    <dgm:pt modelId="{09A4529D-4B46-4B41-80DB-873979CC32AE}" type="pres">
      <dgm:prSet presAssocID="{CCA0AAD7-9A1C-EC43-8D47-FCBBC6DB7691}" presName="outerSibTrans" presStyleCnt="0"/>
      <dgm:spPr/>
    </dgm:pt>
    <dgm:pt modelId="{1DFC3D2A-2088-C54E-AF14-6481DC664056}" type="pres">
      <dgm:prSet presAssocID="{0DCDD308-5DB1-B041-B157-C01B21026FC4}" presName="oChild" presStyleLbl="fgAcc1" presStyleIdx="1" presStyleCnt="5">
        <dgm:presLayoutVars>
          <dgm:bulletEnabled val="1"/>
        </dgm:presLayoutVars>
      </dgm:prSet>
      <dgm:spPr/>
      <dgm:t>
        <a:bodyPr/>
        <a:lstStyle/>
        <a:p>
          <a:endParaRPr lang="en-US"/>
        </a:p>
      </dgm:t>
    </dgm:pt>
    <dgm:pt modelId="{73762195-1013-F340-9F25-80B57C3C4548}" type="pres">
      <dgm:prSet presAssocID="{E25AAC35-DA5C-1B43-AA08-B1962DB93F6C}" presName="outerSibTrans" presStyleCnt="0"/>
      <dgm:spPr/>
    </dgm:pt>
    <dgm:pt modelId="{92FBD4D2-B152-B04A-8788-2620DCE5FB29}" type="pres">
      <dgm:prSet presAssocID="{24726B90-13CE-C34E-A368-3B9C32577F8B}" presName="oChild" presStyleLbl="fgAcc1" presStyleIdx="2" presStyleCnt="5">
        <dgm:presLayoutVars>
          <dgm:bulletEnabled val="1"/>
        </dgm:presLayoutVars>
      </dgm:prSet>
      <dgm:spPr/>
      <dgm:t>
        <a:bodyPr/>
        <a:lstStyle/>
        <a:p>
          <a:endParaRPr lang="en-US"/>
        </a:p>
      </dgm:t>
    </dgm:pt>
    <dgm:pt modelId="{FBCFEFA0-4DDF-D941-B79C-EE6C27039318}" type="pres">
      <dgm:prSet presAssocID="{E1B5A96F-438F-C646-801F-25EFBE107632}" presName="outerSibTrans" presStyleCnt="0"/>
      <dgm:spPr/>
    </dgm:pt>
    <dgm:pt modelId="{55562173-3C5C-E046-B529-A774ABC1C934}" type="pres">
      <dgm:prSet presAssocID="{54C8D87B-A4AF-6744-8EA2-2FA853A8AE71}" presName="oChild" presStyleLbl="fgAcc1" presStyleIdx="3" presStyleCnt="5">
        <dgm:presLayoutVars>
          <dgm:bulletEnabled val="1"/>
        </dgm:presLayoutVars>
      </dgm:prSet>
      <dgm:spPr/>
      <dgm:t>
        <a:bodyPr/>
        <a:lstStyle/>
        <a:p>
          <a:endParaRPr lang="en-US"/>
        </a:p>
      </dgm:t>
    </dgm:pt>
    <dgm:pt modelId="{69BB4496-6C9C-8247-B5BF-EDE2D6BBA14D}" type="pres">
      <dgm:prSet presAssocID="{F4E99717-DCFC-314B-A9E5-30B0216EDB2B}" presName="middleBox" presStyleCnt="0"/>
      <dgm:spPr/>
    </dgm:pt>
    <dgm:pt modelId="{C0D90F74-CD1C-A44F-B058-9E59735C7114}" type="pres">
      <dgm:prSet presAssocID="{F4E99717-DCFC-314B-A9E5-30B0216EDB2B}" presName="middleBoxParent" presStyleLbl="node1" presStyleIdx="1" presStyleCnt="3" custLinFactNeighborX="-2450" custLinFactNeighborY="-7485"/>
      <dgm:spPr/>
      <dgm:t>
        <a:bodyPr/>
        <a:lstStyle/>
        <a:p>
          <a:endParaRPr lang="en-US"/>
        </a:p>
      </dgm:t>
    </dgm:pt>
    <dgm:pt modelId="{75033C68-6BF6-6246-A365-C4504ADC9D36}" type="pres">
      <dgm:prSet presAssocID="{F4E99717-DCFC-314B-A9E5-30B0216EDB2B}" presName="middleBoxChildren" presStyleCnt="0"/>
      <dgm:spPr/>
    </dgm:pt>
    <dgm:pt modelId="{012D9486-C579-B54A-8C3C-255EEC0DE107}" type="pres">
      <dgm:prSet presAssocID="{F4E99717-DCFC-314B-A9E5-30B0216EDB2B}" presName="centerBox" presStyleCnt="0"/>
      <dgm:spPr/>
    </dgm:pt>
    <dgm:pt modelId="{A0A208FA-DCA1-FF47-AA24-6AF4CB5EA4AF}" type="pres">
      <dgm:prSet presAssocID="{F4E99717-DCFC-314B-A9E5-30B0216EDB2B}" presName="centerBoxParent" presStyleLbl="node1" presStyleIdx="2" presStyleCnt="3" custLinFactNeighborX="0" custLinFactNeighborY="5458"/>
      <dgm:spPr/>
      <dgm:t>
        <a:bodyPr/>
        <a:lstStyle/>
        <a:p>
          <a:endParaRPr lang="en-US"/>
        </a:p>
      </dgm:t>
    </dgm:pt>
    <dgm:pt modelId="{9A3C24D3-E738-B24E-9CF2-13487E33DD12}" type="pres">
      <dgm:prSet presAssocID="{F4E99717-DCFC-314B-A9E5-30B0216EDB2B}" presName="centerBoxChildren" presStyleCnt="0"/>
      <dgm:spPr/>
    </dgm:pt>
    <dgm:pt modelId="{D6E9DFE4-91CD-9249-BBFD-C5B47531EE22}" type="pres">
      <dgm:prSet presAssocID="{71F7161D-BED8-2A43-9A42-DF6C684540BC}" presName="cChild" presStyleLbl="fgAcc1" presStyleIdx="4" presStyleCnt="5" custLinFactNeighborX="736" custLinFactNeighborY="23043">
        <dgm:presLayoutVars>
          <dgm:bulletEnabled val="1"/>
        </dgm:presLayoutVars>
      </dgm:prSet>
      <dgm:spPr/>
      <dgm:t>
        <a:bodyPr/>
        <a:lstStyle/>
        <a:p>
          <a:endParaRPr lang="en-US"/>
        </a:p>
      </dgm:t>
    </dgm:pt>
  </dgm:ptLst>
  <dgm:cxnLst>
    <dgm:cxn modelId="{5F462EBE-8360-D244-8DF4-15379BAE54CE}" srcId="{178DE049-055E-A34D-AB04-2C1970604D7F}" destId="{54C8D87B-A4AF-6744-8EA2-2FA853A8AE71}" srcOrd="3" destOrd="0" parTransId="{97EB1BAF-2D57-AE43-9888-EB860F463BAB}" sibTransId="{BF89928A-2962-884A-8EE4-D0CBEF5AEDAC}"/>
    <dgm:cxn modelId="{243E38A1-7CD4-A042-AFB2-CBD716D80531}" srcId="{F4E99717-DCFC-314B-A9E5-30B0216EDB2B}" destId="{C80A94F9-5FC9-B84D-A185-1A5FAAA1C062}" srcOrd="2" destOrd="0" parTransId="{48D7D17C-1A91-744A-9E46-3F0F23C1D5DD}" sibTransId="{22531139-7871-824B-80ED-9308FAF7F04E}"/>
    <dgm:cxn modelId="{A5D03845-5BB0-6141-AF70-0992D9EF0CDF}" srcId="{F4E99717-DCFC-314B-A9E5-30B0216EDB2B}" destId="{48586BB2-A312-C043-845E-830B1ED102FF}" srcOrd="1" destOrd="0" parTransId="{D1321538-1B67-5A4A-AF55-94F6EBF6D93E}" sibTransId="{9BBEACBC-9541-7145-9A58-D637FDC2A0F5}"/>
    <dgm:cxn modelId="{C08CA11E-90E5-4102-920E-12C84552F54A}" type="presOf" srcId="{C80A94F9-5FC9-B84D-A185-1A5FAAA1C062}" destId="{A0A208FA-DCA1-FF47-AA24-6AF4CB5EA4AF}" srcOrd="0" destOrd="0" presId="urn:microsoft.com/office/officeart/2005/8/layout/target2"/>
    <dgm:cxn modelId="{362919F6-37BA-714E-9D65-4766D2383D37}" srcId="{178DE049-055E-A34D-AB04-2C1970604D7F}" destId="{24726B90-13CE-C34E-A368-3B9C32577F8B}" srcOrd="2" destOrd="0" parTransId="{3DA279BA-1799-174E-875F-1313F1AF79BB}" sibTransId="{E1B5A96F-438F-C646-801F-25EFBE107632}"/>
    <dgm:cxn modelId="{D37BD9ED-5021-B34F-9D08-4E2F276C3DF5}" srcId="{71F7161D-BED8-2A43-9A42-DF6C684540BC}" destId="{224234D1-6708-804B-A05E-07B942EDA3C8}" srcOrd="0" destOrd="0" parTransId="{832F13D7-67F5-3649-94AF-19B8371A2DB9}" sibTransId="{9B3B11A2-B7DA-2D40-9860-F07794A8A21D}"/>
    <dgm:cxn modelId="{D434C021-DFED-40DA-998B-F4A2DC110146}" type="presOf" srcId="{ED92C02B-A975-B74D-ACC7-8BC5386B2EB0}" destId="{56C7DAE7-A077-AA4B-8A9A-03B06673138A}" srcOrd="0" destOrd="0" presId="urn:microsoft.com/office/officeart/2005/8/layout/target2"/>
    <dgm:cxn modelId="{D173506F-DD8C-4A77-91C2-AC59AD756FD5}" type="presOf" srcId="{24726B90-13CE-C34E-A368-3B9C32577F8B}" destId="{92FBD4D2-B152-B04A-8788-2620DCE5FB29}" srcOrd="0" destOrd="0" presId="urn:microsoft.com/office/officeart/2005/8/layout/target2"/>
    <dgm:cxn modelId="{89F0463D-AD6C-DF4A-96D2-F2CD351F2832}" srcId="{178DE049-055E-A34D-AB04-2C1970604D7F}" destId="{0DCDD308-5DB1-B041-B157-C01B21026FC4}" srcOrd="1" destOrd="0" parTransId="{952C3DA7-9DF1-A245-8FB1-5587E6794A36}" sibTransId="{E25AAC35-DA5C-1B43-AA08-B1962DB93F6C}"/>
    <dgm:cxn modelId="{89595E35-F98C-4682-913F-91499564D437}" type="presOf" srcId="{48586BB2-A312-C043-845E-830B1ED102FF}" destId="{C0D90F74-CD1C-A44F-B058-9E59735C7114}" srcOrd="0" destOrd="0" presId="urn:microsoft.com/office/officeart/2005/8/layout/target2"/>
    <dgm:cxn modelId="{2D0A69DE-5380-45F5-97F0-D3D07BA4DE94}" type="presOf" srcId="{71F7161D-BED8-2A43-9A42-DF6C684540BC}" destId="{D6E9DFE4-91CD-9249-BBFD-C5B47531EE22}" srcOrd="0" destOrd="0" presId="urn:microsoft.com/office/officeart/2005/8/layout/target2"/>
    <dgm:cxn modelId="{064F4A6E-E22C-0F41-85B6-FFAD84D9FEFD}" srcId="{C80A94F9-5FC9-B84D-A185-1A5FAAA1C062}" destId="{71F7161D-BED8-2A43-9A42-DF6C684540BC}" srcOrd="0" destOrd="0" parTransId="{42487E5C-F8F9-EC44-AF69-EAF765E84703}" sibTransId="{93F48CDB-E2FC-8C4D-9CED-3D4CC99E5169}"/>
    <dgm:cxn modelId="{FDF7583F-8D11-3945-B527-8709627F099B}" srcId="{178DE049-055E-A34D-AB04-2C1970604D7F}" destId="{ED92C02B-A975-B74D-ACC7-8BC5386B2EB0}" srcOrd="0" destOrd="0" parTransId="{FC7D9848-42AD-4940-BF58-0D0222864C41}" sibTransId="{CCA0AAD7-9A1C-EC43-8D47-FCBBC6DB7691}"/>
    <dgm:cxn modelId="{73CD693D-3381-41E5-93B1-5EE68BF094BF}" type="presOf" srcId="{54C8D87B-A4AF-6744-8EA2-2FA853A8AE71}" destId="{55562173-3C5C-E046-B529-A774ABC1C934}" srcOrd="0" destOrd="0" presId="urn:microsoft.com/office/officeart/2005/8/layout/target2"/>
    <dgm:cxn modelId="{6F6760BA-26B3-4D37-B6A1-7DEB98EAAF18}" type="presOf" srcId="{178DE049-055E-A34D-AB04-2C1970604D7F}" destId="{7A7E0D56-7E0A-F242-BDC8-FA755438B89F}" srcOrd="0" destOrd="0" presId="urn:microsoft.com/office/officeart/2005/8/layout/target2"/>
    <dgm:cxn modelId="{C2A6206B-B382-B042-A080-4B0B6D732A08}" srcId="{F4E99717-DCFC-314B-A9E5-30B0216EDB2B}" destId="{178DE049-055E-A34D-AB04-2C1970604D7F}" srcOrd="0" destOrd="0" parTransId="{EEEB50FE-C786-6C42-9538-49C143EF7901}" sibTransId="{2AB2322B-9C6D-9B4B-9CF2-FBDC604CD052}"/>
    <dgm:cxn modelId="{4026F663-6E72-4BDF-B86F-3650AC3F9D14}" type="presOf" srcId="{F4E99717-DCFC-314B-A9E5-30B0216EDB2B}" destId="{43B1AD5F-E5EF-064D-A8E8-11E786E029FC}" srcOrd="0" destOrd="0" presId="urn:microsoft.com/office/officeart/2005/8/layout/target2"/>
    <dgm:cxn modelId="{63E1F6BA-29EA-4C0D-801D-A0FD6162E4BB}" type="presOf" srcId="{224234D1-6708-804B-A05E-07B942EDA3C8}" destId="{D6E9DFE4-91CD-9249-BBFD-C5B47531EE22}" srcOrd="0" destOrd="1" presId="urn:microsoft.com/office/officeart/2005/8/layout/target2"/>
    <dgm:cxn modelId="{0114A0B0-705B-4026-8B99-1258FF8CFAFF}" type="presOf" srcId="{0DCDD308-5DB1-B041-B157-C01B21026FC4}" destId="{1DFC3D2A-2088-C54E-AF14-6481DC664056}" srcOrd="0" destOrd="0" presId="urn:microsoft.com/office/officeart/2005/8/layout/target2"/>
    <dgm:cxn modelId="{E170969C-1D0C-4A28-8BAF-CBD0B3E395CB}" type="presParOf" srcId="{43B1AD5F-E5EF-064D-A8E8-11E786E029FC}" destId="{A2B91F7A-FBF1-F045-92E8-CFC4B6909CA4}" srcOrd="0" destOrd="0" presId="urn:microsoft.com/office/officeart/2005/8/layout/target2"/>
    <dgm:cxn modelId="{3108AD0C-07A6-4753-8089-C0C3980157DA}" type="presParOf" srcId="{A2B91F7A-FBF1-F045-92E8-CFC4B6909CA4}" destId="{7A7E0D56-7E0A-F242-BDC8-FA755438B89F}" srcOrd="0" destOrd="0" presId="urn:microsoft.com/office/officeart/2005/8/layout/target2"/>
    <dgm:cxn modelId="{6205F65F-9D3B-414F-9FFD-CF6E1AC4434A}" type="presParOf" srcId="{A2B91F7A-FBF1-F045-92E8-CFC4B6909CA4}" destId="{4B919DBA-7D88-5E44-A60E-EAE96E051BC9}" srcOrd="1" destOrd="0" presId="urn:microsoft.com/office/officeart/2005/8/layout/target2"/>
    <dgm:cxn modelId="{F025A79A-946B-41CE-91AB-BCEDB33DB20F}" type="presParOf" srcId="{4B919DBA-7D88-5E44-A60E-EAE96E051BC9}" destId="{56C7DAE7-A077-AA4B-8A9A-03B06673138A}" srcOrd="0" destOrd="0" presId="urn:microsoft.com/office/officeart/2005/8/layout/target2"/>
    <dgm:cxn modelId="{A5CD9D7F-2947-4801-B2D0-893E77E3DF03}" type="presParOf" srcId="{4B919DBA-7D88-5E44-A60E-EAE96E051BC9}" destId="{09A4529D-4B46-4B41-80DB-873979CC32AE}" srcOrd="1" destOrd="0" presId="urn:microsoft.com/office/officeart/2005/8/layout/target2"/>
    <dgm:cxn modelId="{3ABA7BF6-222D-4522-80BE-D5A4078B4F83}" type="presParOf" srcId="{4B919DBA-7D88-5E44-A60E-EAE96E051BC9}" destId="{1DFC3D2A-2088-C54E-AF14-6481DC664056}" srcOrd="2" destOrd="0" presId="urn:microsoft.com/office/officeart/2005/8/layout/target2"/>
    <dgm:cxn modelId="{20E69061-5329-436D-A60A-56FF60A76F4E}" type="presParOf" srcId="{4B919DBA-7D88-5E44-A60E-EAE96E051BC9}" destId="{73762195-1013-F340-9F25-80B57C3C4548}" srcOrd="3" destOrd="0" presId="urn:microsoft.com/office/officeart/2005/8/layout/target2"/>
    <dgm:cxn modelId="{6EB1D376-9D2C-4588-B300-21773ADE8272}" type="presParOf" srcId="{4B919DBA-7D88-5E44-A60E-EAE96E051BC9}" destId="{92FBD4D2-B152-B04A-8788-2620DCE5FB29}" srcOrd="4" destOrd="0" presId="urn:microsoft.com/office/officeart/2005/8/layout/target2"/>
    <dgm:cxn modelId="{12F5027A-A93C-4A23-9F0E-36BA35424C60}" type="presParOf" srcId="{4B919DBA-7D88-5E44-A60E-EAE96E051BC9}" destId="{FBCFEFA0-4DDF-D941-B79C-EE6C27039318}" srcOrd="5" destOrd="0" presId="urn:microsoft.com/office/officeart/2005/8/layout/target2"/>
    <dgm:cxn modelId="{1FD0EB3B-8FD4-46B3-AD5A-EAF5FB0FA39C}" type="presParOf" srcId="{4B919DBA-7D88-5E44-A60E-EAE96E051BC9}" destId="{55562173-3C5C-E046-B529-A774ABC1C934}" srcOrd="6" destOrd="0" presId="urn:microsoft.com/office/officeart/2005/8/layout/target2"/>
    <dgm:cxn modelId="{F9037F9E-4546-4DDC-9739-1995B198F158}" type="presParOf" srcId="{43B1AD5F-E5EF-064D-A8E8-11E786E029FC}" destId="{69BB4496-6C9C-8247-B5BF-EDE2D6BBA14D}" srcOrd="1" destOrd="0" presId="urn:microsoft.com/office/officeart/2005/8/layout/target2"/>
    <dgm:cxn modelId="{6EA8B483-BE70-42CD-95BE-B1EE9C0EADFE}" type="presParOf" srcId="{69BB4496-6C9C-8247-B5BF-EDE2D6BBA14D}" destId="{C0D90F74-CD1C-A44F-B058-9E59735C7114}" srcOrd="0" destOrd="0" presId="urn:microsoft.com/office/officeart/2005/8/layout/target2"/>
    <dgm:cxn modelId="{833A8175-3B0A-40EE-B6A9-156CDE76A49C}" type="presParOf" srcId="{69BB4496-6C9C-8247-B5BF-EDE2D6BBA14D}" destId="{75033C68-6BF6-6246-A365-C4504ADC9D36}" srcOrd="1" destOrd="0" presId="urn:microsoft.com/office/officeart/2005/8/layout/target2"/>
    <dgm:cxn modelId="{162E0BD3-8166-4B84-B98B-CC79E6A1382A}" type="presParOf" srcId="{43B1AD5F-E5EF-064D-A8E8-11E786E029FC}" destId="{012D9486-C579-B54A-8C3C-255EEC0DE107}" srcOrd="2" destOrd="0" presId="urn:microsoft.com/office/officeart/2005/8/layout/target2"/>
    <dgm:cxn modelId="{5B52075B-C017-4DB6-BC8C-32C0F9C5CF1D}" type="presParOf" srcId="{012D9486-C579-B54A-8C3C-255EEC0DE107}" destId="{A0A208FA-DCA1-FF47-AA24-6AF4CB5EA4AF}" srcOrd="0" destOrd="0" presId="urn:microsoft.com/office/officeart/2005/8/layout/target2"/>
    <dgm:cxn modelId="{207AFBCF-A084-46A1-9B1B-09F875D2B2DB}" type="presParOf" srcId="{012D9486-C579-B54A-8C3C-255EEC0DE107}" destId="{9A3C24D3-E738-B24E-9CF2-13487E33DD12}" srcOrd="1" destOrd="0" presId="urn:microsoft.com/office/officeart/2005/8/layout/target2"/>
    <dgm:cxn modelId="{1D3FB76D-CED0-4800-8045-41662CB2B495}" type="presParOf" srcId="{9A3C24D3-E738-B24E-9CF2-13487E33DD12}" destId="{D6E9DFE4-91CD-9249-BBFD-C5B47531EE22}"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7C57E6-0283-5A43-9AF5-6887FA718AFB}" type="doc">
      <dgm:prSet loTypeId="urn:microsoft.com/office/officeart/2005/8/layout/arrow2" loCatId="process" qsTypeId="urn:microsoft.com/office/officeart/2005/8/quickstyle/3D4" qsCatId="3D" csTypeId="urn:microsoft.com/office/officeart/2005/8/colors/colorful4" csCatId="colorful" phldr="1"/>
      <dgm:spPr/>
    </dgm:pt>
    <dgm:pt modelId="{D7EAEE39-EE56-0945-ADB0-389B6A111AD3}">
      <dgm:prSet phldrT="[Text]" custT="1"/>
      <dgm:spPr/>
      <dgm:t>
        <a:bodyPr/>
        <a:lstStyle/>
        <a:p>
          <a:r>
            <a:rPr lang="en-US" sz="1400" dirty="0" smtClean="0">
              <a:solidFill>
                <a:srgbClr val="000000"/>
              </a:solidFill>
            </a:rPr>
            <a:t>UML</a:t>
          </a:r>
          <a:endParaRPr lang="en-US" sz="3200" dirty="0">
            <a:solidFill>
              <a:srgbClr val="000000"/>
            </a:solidFill>
          </a:endParaRPr>
        </a:p>
      </dgm:t>
    </dgm:pt>
    <dgm:pt modelId="{8F982F7D-323F-0D4F-80A2-BD4DA8ECC470}" type="parTrans" cxnId="{D4D0BA30-CB1C-B349-8765-4CEC9D458873}">
      <dgm:prSet/>
      <dgm:spPr/>
      <dgm:t>
        <a:bodyPr/>
        <a:lstStyle/>
        <a:p>
          <a:endParaRPr lang="en-US"/>
        </a:p>
      </dgm:t>
    </dgm:pt>
    <dgm:pt modelId="{8F837126-4AA8-8E45-AE9A-C1253094A518}" type="sibTrans" cxnId="{D4D0BA30-CB1C-B349-8765-4CEC9D458873}">
      <dgm:prSet/>
      <dgm:spPr/>
      <dgm:t>
        <a:bodyPr/>
        <a:lstStyle/>
        <a:p>
          <a:endParaRPr lang="en-US"/>
        </a:p>
      </dgm:t>
    </dgm:pt>
    <dgm:pt modelId="{2E8A86AD-DA2B-9149-9FA9-2988679E3EB9}">
      <dgm:prSet phldrT="[Text]" custT="1"/>
      <dgm:spPr/>
      <dgm:t>
        <a:bodyPr/>
        <a:lstStyle/>
        <a:p>
          <a:r>
            <a:rPr lang="es-MX" sz="1200" noProof="0" dirty="0" smtClean="0"/>
            <a:t>Procesos SW</a:t>
          </a:r>
          <a:endParaRPr lang="es-MX" sz="1200" noProof="0" dirty="0"/>
        </a:p>
      </dgm:t>
    </dgm:pt>
    <dgm:pt modelId="{FDE061C0-F6BC-C94B-BB56-49061D3F01DB}" type="parTrans" cxnId="{F42276DE-C39E-8649-BCD7-4ED25319F925}">
      <dgm:prSet/>
      <dgm:spPr/>
      <dgm:t>
        <a:bodyPr/>
        <a:lstStyle/>
        <a:p>
          <a:endParaRPr lang="en-US"/>
        </a:p>
      </dgm:t>
    </dgm:pt>
    <dgm:pt modelId="{68E2C11B-64AC-244F-9119-DFDB47710BE0}" type="sibTrans" cxnId="{F42276DE-C39E-8649-BCD7-4ED25319F925}">
      <dgm:prSet/>
      <dgm:spPr/>
      <dgm:t>
        <a:bodyPr/>
        <a:lstStyle/>
        <a:p>
          <a:endParaRPr lang="en-US"/>
        </a:p>
      </dgm:t>
    </dgm:pt>
    <dgm:pt modelId="{DC16C074-8958-DC43-97CA-051C1F8A303E}" type="pres">
      <dgm:prSet presAssocID="{CB7C57E6-0283-5A43-9AF5-6887FA718AFB}" presName="arrowDiagram" presStyleCnt="0">
        <dgm:presLayoutVars>
          <dgm:chMax val="5"/>
          <dgm:dir/>
          <dgm:resizeHandles val="exact"/>
        </dgm:presLayoutVars>
      </dgm:prSet>
      <dgm:spPr/>
    </dgm:pt>
    <dgm:pt modelId="{AF27CE48-00FB-9A4E-9477-DAFA7F3443E2}" type="pres">
      <dgm:prSet presAssocID="{CB7C57E6-0283-5A43-9AF5-6887FA718AFB}" presName="arrow" presStyleLbl="bgShp" presStyleIdx="0" presStyleCnt="1" custAng="17965340" custScaleY="66761" custLinFactNeighborX="12387" custLinFactNeighborY="46790"/>
      <dgm:spPr>
        <a:solidFill>
          <a:srgbClr val="7A952E">
            <a:alpha val="34000"/>
          </a:srgbClr>
        </a:solidFill>
      </dgm:spPr>
    </dgm:pt>
    <dgm:pt modelId="{CBA9C9E2-CE1A-1144-9CE1-F1A71E6EA157}" type="pres">
      <dgm:prSet presAssocID="{CB7C57E6-0283-5A43-9AF5-6887FA718AFB}" presName="arrowDiagram2" presStyleCnt="0"/>
      <dgm:spPr/>
    </dgm:pt>
    <dgm:pt modelId="{07477A70-79F4-014C-882E-895E8C9E0EC2}" type="pres">
      <dgm:prSet presAssocID="{D7EAEE39-EE56-0945-ADB0-389B6A111AD3}" presName="bullet2a" presStyleLbl="node1" presStyleIdx="0" presStyleCnt="2" custScaleX="156863" custScaleY="86892" custLinFactX="195926" custLinFactY="600000" custLinFactNeighborX="200000" custLinFactNeighborY="651008"/>
      <dgm:spPr/>
    </dgm:pt>
    <dgm:pt modelId="{C0A3EB01-ECB9-FC41-80C0-171290DFC9EF}" type="pres">
      <dgm:prSet presAssocID="{D7EAEE39-EE56-0945-ADB0-389B6A111AD3}" presName="textBox2a" presStyleLbl="revTx" presStyleIdx="0" presStyleCnt="2" custScaleX="78045" custScaleY="40792" custLinFactNeighborX="8091" custLinFactNeighborY="96933">
        <dgm:presLayoutVars>
          <dgm:bulletEnabled val="1"/>
        </dgm:presLayoutVars>
      </dgm:prSet>
      <dgm:spPr/>
      <dgm:t>
        <a:bodyPr/>
        <a:lstStyle/>
        <a:p>
          <a:endParaRPr lang="en-US"/>
        </a:p>
      </dgm:t>
    </dgm:pt>
    <dgm:pt modelId="{885505F5-7349-6148-9E6D-CEF452A59B9B}" type="pres">
      <dgm:prSet presAssocID="{2E8A86AD-DA2B-9149-9FA9-2988679E3EB9}" presName="bullet2b" presStyleLbl="node1" presStyleIdx="1" presStyleCnt="2" custLinFactX="-100000" custLinFactY="200000" custLinFactNeighborX="-115595" custLinFactNeighborY="236968"/>
      <dgm:spPr>
        <a:solidFill>
          <a:schemeClr val="tx1">
            <a:lumMod val="95000"/>
            <a:lumOff val="5000"/>
          </a:schemeClr>
        </a:solidFill>
      </dgm:spPr>
    </dgm:pt>
    <dgm:pt modelId="{0BB8741D-11CE-B646-B3AC-1F5A3301812A}" type="pres">
      <dgm:prSet presAssocID="{2E8A86AD-DA2B-9149-9FA9-2988679E3EB9}" presName="textBox2b" presStyleLbl="revTx" presStyleIdx="1" presStyleCnt="2" custScaleY="28740" custLinFactNeighborX="-81756" custLinFactNeighborY="-1690">
        <dgm:presLayoutVars>
          <dgm:bulletEnabled val="1"/>
        </dgm:presLayoutVars>
      </dgm:prSet>
      <dgm:spPr/>
      <dgm:t>
        <a:bodyPr/>
        <a:lstStyle/>
        <a:p>
          <a:endParaRPr lang="en-US"/>
        </a:p>
      </dgm:t>
    </dgm:pt>
  </dgm:ptLst>
  <dgm:cxnLst>
    <dgm:cxn modelId="{D4D0BA30-CB1C-B349-8765-4CEC9D458873}" srcId="{CB7C57E6-0283-5A43-9AF5-6887FA718AFB}" destId="{D7EAEE39-EE56-0945-ADB0-389B6A111AD3}" srcOrd="0" destOrd="0" parTransId="{8F982F7D-323F-0D4F-80A2-BD4DA8ECC470}" sibTransId="{8F837126-4AA8-8E45-AE9A-C1253094A518}"/>
    <dgm:cxn modelId="{55BCBB14-2FB7-486B-870A-38FC0329A058}" type="presOf" srcId="{D7EAEE39-EE56-0945-ADB0-389B6A111AD3}" destId="{C0A3EB01-ECB9-FC41-80C0-171290DFC9EF}" srcOrd="0" destOrd="0" presId="urn:microsoft.com/office/officeart/2005/8/layout/arrow2"/>
    <dgm:cxn modelId="{D81240E2-E6B1-4A4C-AF5D-41580C4973BA}" type="presOf" srcId="{CB7C57E6-0283-5A43-9AF5-6887FA718AFB}" destId="{DC16C074-8958-DC43-97CA-051C1F8A303E}" srcOrd="0" destOrd="0" presId="urn:microsoft.com/office/officeart/2005/8/layout/arrow2"/>
    <dgm:cxn modelId="{EB87BC08-817D-4F48-9903-144071D34FFC}" type="presOf" srcId="{2E8A86AD-DA2B-9149-9FA9-2988679E3EB9}" destId="{0BB8741D-11CE-B646-B3AC-1F5A3301812A}" srcOrd="0" destOrd="0" presId="urn:microsoft.com/office/officeart/2005/8/layout/arrow2"/>
    <dgm:cxn modelId="{F42276DE-C39E-8649-BCD7-4ED25319F925}" srcId="{CB7C57E6-0283-5A43-9AF5-6887FA718AFB}" destId="{2E8A86AD-DA2B-9149-9FA9-2988679E3EB9}" srcOrd="1" destOrd="0" parTransId="{FDE061C0-F6BC-C94B-BB56-49061D3F01DB}" sibTransId="{68E2C11B-64AC-244F-9119-DFDB47710BE0}"/>
    <dgm:cxn modelId="{E03CEE99-66EA-418E-A5B3-57BDE9015D2B}" type="presParOf" srcId="{DC16C074-8958-DC43-97CA-051C1F8A303E}" destId="{AF27CE48-00FB-9A4E-9477-DAFA7F3443E2}" srcOrd="0" destOrd="0" presId="urn:microsoft.com/office/officeart/2005/8/layout/arrow2"/>
    <dgm:cxn modelId="{0FD7B528-667D-4C94-BD3B-AA73F83D7234}" type="presParOf" srcId="{DC16C074-8958-DC43-97CA-051C1F8A303E}" destId="{CBA9C9E2-CE1A-1144-9CE1-F1A71E6EA157}" srcOrd="1" destOrd="0" presId="urn:microsoft.com/office/officeart/2005/8/layout/arrow2"/>
    <dgm:cxn modelId="{73A7B29A-C98C-44EC-91D0-890C42F48C92}" type="presParOf" srcId="{CBA9C9E2-CE1A-1144-9CE1-F1A71E6EA157}" destId="{07477A70-79F4-014C-882E-895E8C9E0EC2}" srcOrd="0" destOrd="0" presId="urn:microsoft.com/office/officeart/2005/8/layout/arrow2"/>
    <dgm:cxn modelId="{CC9DB0DF-C7AD-44FF-AD65-CB4B9CF9BBF7}" type="presParOf" srcId="{CBA9C9E2-CE1A-1144-9CE1-F1A71E6EA157}" destId="{C0A3EB01-ECB9-FC41-80C0-171290DFC9EF}" srcOrd="1" destOrd="0" presId="urn:microsoft.com/office/officeart/2005/8/layout/arrow2"/>
    <dgm:cxn modelId="{F1238B23-71ED-46A4-98FA-42D238EA4151}" type="presParOf" srcId="{CBA9C9E2-CE1A-1144-9CE1-F1A71E6EA157}" destId="{885505F5-7349-6148-9E6D-CEF452A59B9B}" srcOrd="2" destOrd="0" presId="urn:microsoft.com/office/officeart/2005/8/layout/arrow2"/>
    <dgm:cxn modelId="{AE8B426D-9FCE-4EC4-A19F-91E1C26065A6}" type="presParOf" srcId="{CBA9C9E2-CE1A-1144-9CE1-F1A71E6EA157}" destId="{0BB8741D-11CE-B646-B3AC-1F5A3301812A}" srcOrd="3" destOrd="0" presId="urn:microsoft.com/office/officeart/2005/8/layout/arrow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868BC1-BC2B-CA40-841F-00E35D747C3A}" type="doc">
      <dgm:prSet loTypeId="urn:microsoft.com/office/officeart/2005/8/layout/process2" loCatId="process" qsTypeId="urn:microsoft.com/office/officeart/2005/8/quickstyle/simple1" qsCatId="simple" csTypeId="urn:microsoft.com/office/officeart/2005/8/colors/colorful4" csCatId="colorful" phldr="1"/>
      <dgm:spPr/>
    </dgm:pt>
    <dgm:pt modelId="{FF44E693-C10B-2D48-9538-ACBE03EF0D27}">
      <dgm:prSet phldrT="[Text]" custT="1"/>
      <dgm:spPr/>
      <dgm:t>
        <a:bodyPr/>
        <a:lstStyle/>
        <a:p>
          <a:r>
            <a:rPr lang="en-US" sz="1400" dirty="0" smtClean="0"/>
            <a:t>8-9</a:t>
          </a:r>
          <a:endParaRPr lang="en-US" sz="1400" dirty="0"/>
        </a:p>
      </dgm:t>
    </dgm:pt>
    <dgm:pt modelId="{84090734-5D40-2042-AB63-044FEE17274A}" type="parTrans" cxnId="{318B2DED-7DA9-A145-9875-E556978F72E6}">
      <dgm:prSet/>
      <dgm:spPr/>
      <dgm:t>
        <a:bodyPr/>
        <a:lstStyle/>
        <a:p>
          <a:endParaRPr lang="en-US" sz="900"/>
        </a:p>
      </dgm:t>
    </dgm:pt>
    <dgm:pt modelId="{02A39BF3-6B6A-754B-BEE5-38228EC5320A}" type="sibTrans" cxnId="{318B2DED-7DA9-A145-9875-E556978F72E6}">
      <dgm:prSet custT="1"/>
      <dgm:spPr/>
      <dgm:t>
        <a:bodyPr/>
        <a:lstStyle/>
        <a:p>
          <a:endParaRPr lang="en-US" sz="800"/>
        </a:p>
      </dgm:t>
    </dgm:pt>
    <dgm:pt modelId="{BF8CA028-3BDE-8640-9AB5-3A43143EACB1}">
      <dgm:prSet phldrT="[Text]" custT="1"/>
      <dgm:spPr/>
      <dgm:t>
        <a:bodyPr/>
        <a:lstStyle/>
        <a:p>
          <a:r>
            <a:rPr lang="en-US" sz="1400" dirty="0" smtClean="0"/>
            <a:t>7-8</a:t>
          </a:r>
          <a:endParaRPr lang="en-US" sz="1400" dirty="0"/>
        </a:p>
      </dgm:t>
    </dgm:pt>
    <dgm:pt modelId="{3CBB73F2-29ED-B249-B4CB-0D8258D2B143}" type="parTrans" cxnId="{FADA4DFA-4237-D34E-B50E-A3EFAC44E4B7}">
      <dgm:prSet/>
      <dgm:spPr/>
      <dgm:t>
        <a:bodyPr/>
        <a:lstStyle/>
        <a:p>
          <a:endParaRPr lang="en-US" sz="900"/>
        </a:p>
      </dgm:t>
    </dgm:pt>
    <dgm:pt modelId="{96A028E8-2CC1-CE4A-B6F4-27311C5B1EE8}" type="sibTrans" cxnId="{FADA4DFA-4237-D34E-B50E-A3EFAC44E4B7}">
      <dgm:prSet custT="1"/>
      <dgm:spPr/>
      <dgm:t>
        <a:bodyPr/>
        <a:lstStyle/>
        <a:p>
          <a:endParaRPr lang="en-US" sz="800"/>
        </a:p>
      </dgm:t>
    </dgm:pt>
    <dgm:pt modelId="{10742B98-D899-514B-A411-84AF5011F203}">
      <dgm:prSet phldrT="[Text]" custT="1"/>
      <dgm:spPr/>
      <dgm:t>
        <a:bodyPr/>
        <a:lstStyle/>
        <a:p>
          <a:r>
            <a:rPr lang="en-US" sz="1400" dirty="0" smtClean="0"/>
            <a:t>5-6</a:t>
          </a:r>
          <a:endParaRPr lang="en-US" sz="1400" dirty="0"/>
        </a:p>
      </dgm:t>
    </dgm:pt>
    <dgm:pt modelId="{F78412C9-3FD0-C741-9993-DAC3DA21B6E9}" type="parTrans" cxnId="{7BE655C4-6E47-6F4F-8AC4-14BD76DB6EB6}">
      <dgm:prSet/>
      <dgm:spPr/>
      <dgm:t>
        <a:bodyPr/>
        <a:lstStyle/>
        <a:p>
          <a:endParaRPr lang="en-US" sz="900"/>
        </a:p>
      </dgm:t>
    </dgm:pt>
    <dgm:pt modelId="{800ED465-E0D4-7A41-BC89-2228084792A6}" type="sibTrans" cxnId="{7BE655C4-6E47-6F4F-8AC4-14BD76DB6EB6}">
      <dgm:prSet custT="1"/>
      <dgm:spPr/>
      <dgm:t>
        <a:bodyPr/>
        <a:lstStyle/>
        <a:p>
          <a:endParaRPr lang="en-US" sz="800"/>
        </a:p>
      </dgm:t>
    </dgm:pt>
    <dgm:pt modelId="{EBCD9F90-6C3A-1249-B473-CF5F4A56EF91}">
      <dgm:prSet phldrT="[Text]" custT="1"/>
      <dgm:spPr/>
      <dgm:t>
        <a:bodyPr/>
        <a:lstStyle/>
        <a:p>
          <a:r>
            <a:rPr lang="en-US" sz="1400" dirty="0" smtClean="0"/>
            <a:t>3-4</a:t>
          </a:r>
          <a:endParaRPr lang="en-US" sz="1400" dirty="0"/>
        </a:p>
      </dgm:t>
    </dgm:pt>
    <dgm:pt modelId="{984A1EE1-3B75-3E40-8D42-2E1CCEA27744}" type="parTrans" cxnId="{539AA134-565A-2542-BD49-92308612119C}">
      <dgm:prSet/>
      <dgm:spPr/>
      <dgm:t>
        <a:bodyPr/>
        <a:lstStyle/>
        <a:p>
          <a:endParaRPr lang="en-US" sz="900"/>
        </a:p>
      </dgm:t>
    </dgm:pt>
    <dgm:pt modelId="{D6431935-AC21-0749-9776-D00273DEE47A}" type="sibTrans" cxnId="{539AA134-565A-2542-BD49-92308612119C}">
      <dgm:prSet/>
      <dgm:spPr/>
      <dgm:t>
        <a:bodyPr/>
        <a:lstStyle/>
        <a:p>
          <a:endParaRPr lang="en-US" sz="900"/>
        </a:p>
      </dgm:t>
    </dgm:pt>
    <dgm:pt modelId="{1FE03BC1-58F1-FE43-9FB0-AAE2F4D8140F}" type="pres">
      <dgm:prSet presAssocID="{97868BC1-BC2B-CA40-841F-00E35D747C3A}" presName="linearFlow" presStyleCnt="0">
        <dgm:presLayoutVars>
          <dgm:resizeHandles val="exact"/>
        </dgm:presLayoutVars>
      </dgm:prSet>
      <dgm:spPr/>
    </dgm:pt>
    <dgm:pt modelId="{589C11C6-9A3B-A94C-BAA0-E9C27CB16D02}" type="pres">
      <dgm:prSet presAssocID="{FF44E693-C10B-2D48-9538-ACBE03EF0D27}" presName="node" presStyleLbl="node1" presStyleIdx="0" presStyleCnt="4" custLinFactNeighborX="-8815" custLinFactNeighborY="-43673">
        <dgm:presLayoutVars>
          <dgm:bulletEnabled val="1"/>
        </dgm:presLayoutVars>
      </dgm:prSet>
      <dgm:spPr/>
      <dgm:t>
        <a:bodyPr/>
        <a:lstStyle/>
        <a:p>
          <a:endParaRPr lang="en-US"/>
        </a:p>
      </dgm:t>
    </dgm:pt>
    <dgm:pt modelId="{B1815961-A8BB-BF43-A609-D7A3D8C15C10}" type="pres">
      <dgm:prSet presAssocID="{02A39BF3-6B6A-754B-BEE5-38228EC5320A}" presName="sibTrans" presStyleLbl="sibTrans2D1" presStyleIdx="0" presStyleCnt="3"/>
      <dgm:spPr/>
      <dgm:t>
        <a:bodyPr/>
        <a:lstStyle/>
        <a:p>
          <a:endParaRPr lang="en-US"/>
        </a:p>
      </dgm:t>
    </dgm:pt>
    <dgm:pt modelId="{45822924-2839-1342-9492-A8BD3EB76CD6}" type="pres">
      <dgm:prSet presAssocID="{02A39BF3-6B6A-754B-BEE5-38228EC5320A}" presName="connectorText" presStyleLbl="sibTrans2D1" presStyleIdx="0" presStyleCnt="3"/>
      <dgm:spPr/>
      <dgm:t>
        <a:bodyPr/>
        <a:lstStyle/>
        <a:p>
          <a:endParaRPr lang="en-US"/>
        </a:p>
      </dgm:t>
    </dgm:pt>
    <dgm:pt modelId="{1CD7ECCB-D4C3-634A-A80C-8C125A99DAF7}" type="pres">
      <dgm:prSet presAssocID="{BF8CA028-3BDE-8640-9AB5-3A43143EACB1}" presName="node" presStyleLbl="node1" presStyleIdx="1" presStyleCnt="4">
        <dgm:presLayoutVars>
          <dgm:bulletEnabled val="1"/>
        </dgm:presLayoutVars>
      </dgm:prSet>
      <dgm:spPr/>
      <dgm:t>
        <a:bodyPr/>
        <a:lstStyle/>
        <a:p>
          <a:endParaRPr lang="en-US"/>
        </a:p>
      </dgm:t>
    </dgm:pt>
    <dgm:pt modelId="{6003D4A0-1138-3742-935B-FE10CD2B5733}" type="pres">
      <dgm:prSet presAssocID="{96A028E8-2CC1-CE4A-B6F4-27311C5B1EE8}" presName="sibTrans" presStyleLbl="sibTrans2D1" presStyleIdx="1" presStyleCnt="3"/>
      <dgm:spPr/>
      <dgm:t>
        <a:bodyPr/>
        <a:lstStyle/>
        <a:p>
          <a:endParaRPr lang="en-US"/>
        </a:p>
      </dgm:t>
    </dgm:pt>
    <dgm:pt modelId="{03629F2E-F5E4-6245-B987-DC9EF1B9FBB6}" type="pres">
      <dgm:prSet presAssocID="{96A028E8-2CC1-CE4A-B6F4-27311C5B1EE8}" presName="connectorText" presStyleLbl="sibTrans2D1" presStyleIdx="1" presStyleCnt="3"/>
      <dgm:spPr/>
      <dgm:t>
        <a:bodyPr/>
        <a:lstStyle/>
        <a:p>
          <a:endParaRPr lang="en-US"/>
        </a:p>
      </dgm:t>
    </dgm:pt>
    <dgm:pt modelId="{A9952046-DC01-6946-8E72-4D91680D0D5E}" type="pres">
      <dgm:prSet presAssocID="{10742B98-D899-514B-A411-84AF5011F203}" presName="node" presStyleLbl="node1" presStyleIdx="2" presStyleCnt="4">
        <dgm:presLayoutVars>
          <dgm:bulletEnabled val="1"/>
        </dgm:presLayoutVars>
      </dgm:prSet>
      <dgm:spPr/>
      <dgm:t>
        <a:bodyPr/>
        <a:lstStyle/>
        <a:p>
          <a:endParaRPr lang="en-US"/>
        </a:p>
      </dgm:t>
    </dgm:pt>
    <dgm:pt modelId="{0308F792-6DAF-7245-901A-4C39F3CA1043}" type="pres">
      <dgm:prSet presAssocID="{800ED465-E0D4-7A41-BC89-2228084792A6}" presName="sibTrans" presStyleLbl="sibTrans2D1" presStyleIdx="2" presStyleCnt="3"/>
      <dgm:spPr/>
      <dgm:t>
        <a:bodyPr/>
        <a:lstStyle/>
        <a:p>
          <a:endParaRPr lang="en-US"/>
        </a:p>
      </dgm:t>
    </dgm:pt>
    <dgm:pt modelId="{13C60B72-EF62-544D-A5F7-77A33B155BEE}" type="pres">
      <dgm:prSet presAssocID="{800ED465-E0D4-7A41-BC89-2228084792A6}" presName="connectorText" presStyleLbl="sibTrans2D1" presStyleIdx="2" presStyleCnt="3"/>
      <dgm:spPr/>
      <dgm:t>
        <a:bodyPr/>
        <a:lstStyle/>
        <a:p>
          <a:endParaRPr lang="en-US"/>
        </a:p>
      </dgm:t>
    </dgm:pt>
    <dgm:pt modelId="{63F5BA07-F913-904A-8C3D-AD7FE77AC5B4}" type="pres">
      <dgm:prSet presAssocID="{EBCD9F90-6C3A-1249-B473-CF5F4A56EF91}" presName="node" presStyleLbl="node1" presStyleIdx="3" presStyleCnt="4">
        <dgm:presLayoutVars>
          <dgm:bulletEnabled val="1"/>
        </dgm:presLayoutVars>
      </dgm:prSet>
      <dgm:spPr/>
      <dgm:t>
        <a:bodyPr/>
        <a:lstStyle/>
        <a:p>
          <a:endParaRPr lang="en-US"/>
        </a:p>
      </dgm:t>
    </dgm:pt>
  </dgm:ptLst>
  <dgm:cxnLst>
    <dgm:cxn modelId="{FADA4DFA-4237-D34E-B50E-A3EFAC44E4B7}" srcId="{97868BC1-BC2B-CA40-841F-00E35D747C3A}" destId="{BF8CA028-3BDE-8640-9AB5-3A43143EACB1}" srcOrd="1" destOrd="0" parTransId="{3CBB73F2-29ED-B249-B4CB-0D8258D2B143}" sibTransId="{96A028E8-2CC1-CE4A-B6F4-27311C5B1EE8}"/>
    <dgm:cxn modelId="{5C7A5C85-568B-4278-BC12-6384E5F9F15D}" type="presOf" srcId="{97868BC1-BC2B-CA40-841F-00E35D747C3A}" destId="{1FE03BC1-58F1-FE43-9FB0-AAE2F4D8140F}" srcOrd="0" destOrd="0" presId="urn:microsoft.com/office/officeart/2005/8/layout/process2"/>
    <dgm:cxn modelId="{7BE655C4-6E47-6F4F-8AC4-14BD76DB6EB6}" srcId="{97868BC1-BC2B-CA40-841F-00E35D747C3A}" destId="{10742B98-D899-514B-A411-84AF5011F203}" srcOrd="2" destOrd="0" parTransId="{F78412C9-3FD0-C741-9993-DAC3DA21B6E9}" sibTransId="{800ED465-E0D4-7A41-BC89-2228084792A6}"/>
    <dgm:cxn modelId="{91E36A2A-8681-4189-B66B-3FCE85337726}" type="presOf" srcId="{02A39BF3-6B6A-754B-BEE5-38228EC5320A}" destId="{B1815961-A8BB-BF43-A609-D7A3D8C15C10}" srcOrd="0" destOrd="0" presId="urn:microsoft.com/office/officeart/2005/8/layout/process2"/>
    <dgm:cxn modelId="{318B2DED-7DA9-A145-9875-E556978F72E6}" srcId="{97868BC1-BC2B-CA40-841F-00E35D747C3A}" destId="{FF44E693-C10B-2D48-9538-ACBE03EF0D27}" srcOrd="0" destOrd="0" parTransId="{84090734-5D40-2042-AB63-044FEE17274A}" sibTransId="{02A39BF3-6B6A-754B-BEE5-38228EC5320A}"/>
    <dgm:cxn modelId="{48FDADB4-163C-4DA2-B825-65F4C9D57D4E}" type="presOf" srcId="{10742B98-D899-514B-A411-84AF5011F203}" destId="{A9952046-DC01-6946-8E72-4D91680D0D5E}" srcOrd="0" destOrd="0" presId="urn:microsoft.com/office/officeart/2005/8/layout/process2"/>
    <dgm:cxn modelId="{3D342F58-87A7-47BE-87ED-F239ACEB1500}" type="presOf" srcId="{96A028E8-2CC1-CE4A-B6F4-27311C5B1EE8}" destId="{6003D4A0-1138-3742-935B-FE10CD2B5733}" srcOrd="0" destOrd="0" presId="urn:microsoft.com/office/officeart/2005/8/layout/process2"/>
    <dgm:cxn modelId="{539AA134-565A-2542-BD49-92308612119C}" srcId="{97868BC1-BC2B-CA40-841F-00E35D747C3A}" destId="{EBCD9F90-6C3A-1249-B473-CF5F4A56EF91}" srcOrd="3" destOrd="0" parTransId="{984A1EE1-3B75-3E40-8D42-2E1CCEA27744}" sibTransId="{D6431935-AC21-0749-9776-D00273DEE47A}"/>
    <dgm:cxn modelId="{C1E3B981-5FC1-4C03-A942-D532DDF43AC4}" type="presOf" srcId="{EBCD9F90-6C3A-1249-B473-CF5F4A56EF91}" destId="{63F5BA07-F913-904A-8C3D-AD7FE77AC5B4}" srcOrd="0" destOrd="0" presId="urn:microsoft.com/office/officeart/2005/8/layout/process2"/>
    <dgm:cxn modelId="{F177C23E-9DA7-40A7-A04A-BE4D87DA86DC}" type="presOf" srcId="{BF8CA028-3BDE-8640-9AB5-3A43143EACB1}" destId="{1CD7ECCB-D4C3-634A-A80C-8C125A99DAF7}" srcOrd="0" destOrd="0" presId="urn:microsoft.com/office/officeart/2005/8/layout/process2"/>
    <dgm:cxn modelId="{E4CF0F6D-CDD5-461B-9833-5CF8C42CB236}" type="presOf" srcId="{800ED465-E0D4-7A41-BC89-2228084792A6}" destId="{0308F792-6DAF-7245-901A-4C39F3CA1043}" srcOrd="0" destOrd="0" presId="urn:microsoft.com/office/officeart/2005/8/layout/process2"/>
    <dgm:cxn modelId="{15622AEA-9B46-47DA-82BF-08821EF6A9A1}" type="presOf" srcId="{800ED465-E0D4-7A41-BC89-2228084792A6}" destId="{13C60B72-EF62-544D-A5F7-77A33B155BEE}" srcOrd="1" destOrd="0" presId="urn:microsoft.com/office/officeart/2005/8/layout/process2"/>
    <dgm:cxn modelId="{9C6CE05C-762D-48D3-96E0-CDF5782CC9EC}" type="presOf" srcId="{02A39BF3-6B6A-754B-BEE5-38228EC5320A}" destId="{45822924-2839-1342-9492-A8BD3EB76CD6}" srcOrd="1" destOrd="0" presId="urn:microsoft.com/office/officeart/2005/8/layout/process2"/>
    <dgm:cxn modelId="{1AEE884C-356F-4767-8C8C-A5BA02B07E86}" type="presOf" srcId="{96A028E8-2CC1-CE4A-B6F4-27311C5B1EE8}" destId="{03629F2E-F5E4-6245-B987-DC9EF1B9FBB6}" srcOrd="1" destOrd="0" presId="urn:microsoft.com/office/officeart/2005/8/layout/process2"/>
    <dgm:cxn modelId="{C8087BDE-32A9-49A2-9BFD-EF49F4B2BF50}" type="presOf" srcId="{FF44E693-C10B-2D48-9538-ACBE03EF0D27}" destId="{589C11C6-9A3B-A94C-BAA0-E9C27CB16D02}" srcOrd="0" destOrd="0" presId="urn:microsoft.com/office/officeart/2005/8/layout/process2"/>
    <dgm:cxn modelId="{CD1137DA-F024-4E95-B64E-F6ABFDB160D9}" type="presParOf" srcId="{1FE03BC1-58F1-FE43-9FB0-AAE2F4D8140F}" destId="{589C11C6-9A3B-A94C-BAA0-E9C27CB16D02}" srcOrd="0" destOrd="0" presId="urn:microsoft.com/office/officeart/2005/8/layout/process2"/>
    <dgm:cxn modelId="{26A41CD2-9B53-4FE0-AF65-D6AC18B4DAC4}" type="presParOf" srcId="{1FE03BC1-58F1-FE43-9FB0-AAE2F4D8140F}" destId="{B1815961-A8BB-BF43-A609-D7A3D8C15C10}" srcOrd="1" destOrd="0" presId="urn:microsoft.com/office/officeart/2005/8/layout/process2"/>
    <dgm:cxn modelId="{64FFACBE-BEEF-4D71-BDE6-1644D1A147CA}" type="presParOf" srcId="{B1815961-A8BB-BF43-A609-D7A3D8C15C10}" destId="{45822924-2839-1342-9492-A8BD3EB76CD6}" srcOrd="0" destOrd="0" presId="urn:microsoft.com/office/officeart/2005/8/layout/process2"/>
    <dgm:cxn modelId="{CFE246F0-552E-4E09-AF12-BAA634D1955F}" type="presParOf" srcId="{1FE03BC1-58F1-FE43-9FB0-AAE2F4D8140F}" destId="{1CD7ECCB-D4C3-634A-A80C-8C125A99DAF7}" srcOrd="2" destOrd="0" presId="urn:microsoft.com/office/officeart/2005/8/layout/process2"/>
    <dgm:cxn modelId="{65AA2D56-C1B3-4664-A176-7E57024D619D}" type="presParOf" srcId="{1FE03BC1-58F1-FE43-9FB0-AAE2F4D8140F}" destId="{6003D4A0-1138-3742-935B-FE10CD2B5733}" srcOrd="3" destOrd="0" presId="urn:microsoft.com/office/officeart/2005/8/layout/process2"/>
    <dgm:cxn modelId="{A702F160-861A-4F9B-A42D-A9F437C13154}" type="presParOf" srcId="{6003D4A0-1138-3742-935B-FE10CD2B5733}" destId="{03629F2E-F5E4-6245-B987-DC9EF1B9FBB6}" srcOrd="0" destOrd="0" presId="urn:microsoft.com/office/officeart/2005/8/layout/process2"/>
    <dgm:cxn modelId="{7C414347-5213-4592-9FF1-E2019C2203B4}" type="presParOf" srcId="{1FE03BC1-58F1-FE43-9FB0-AAE2F4D8140F}" destId="{A9952046-DC01-6946-8E72-4D91680D0D5E}" srcOrd="4" destOrd="0" presId="urn:microsoft.com/office/officeart/2005/8/layout/process2"/>
    <dgm:cxn modelId="{CC84A66C-B76C-4B07-893C-65475E4A6B5D}" type="presParOf" srcId="{1FE03BC1-58F1-FE43-9FB0-AAE2F4D8140F}" destId="{0308F792-6DAF-7245-901A-4C39F3CA1043}" srcOrd="5" destOrd="0" presId="urn:microsoft.com/office/officeart/2005/8/layout/process2"/>
    <dgm:cxn modelId="{6271285C-6463-4ECC-BF78-3A0D63D3157C}" type="presParOf" srcId="{0308F792-6DAF-7245-901A-4C39F3CA1043}" destId="{13C60B72-EF62-544D-A5F7-77A33B155BEE}" srcOrd="0" destOrd="0" presId="urn:microsoft.com/office/officeart/2005/8/layout/process2"/>
    <dgm:cxn modelId="{64466D02-BA34-44ED-A786-A0B82AFE8395}" type="presParOf" srcId="{1FE03BC1-58F1-FE43-9FB0-AAE2F4D8140F}" destId="{63F5BA07-F913-904A-8C3D-AD7FE77AC5B4}" srcOrd="6" destOrd="0" presId="urn:microsoft.com/office/officeart/2005/8/layout/process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7E0D56-7E0A-F242-BDC8-FA755438B89F}">
      <dsp:nvSpPr>
        <dsp:cNvPr id="0" name=""/>
        <dsp:cNvSpPr/>
      </dsp:nvSpPr>
      <dsp:spPr>
        <a:xfrm>
          <a:off x="0" y="0"/>
          <a:ext cx="8388071" cy="5241308"/>
        </a:xfrm>
        <a:prstGeom prst="roundRect">
          <a:avLst>
            <a:gd name="adj" fmla="val 8500"/>
          </a:avLst>
        </a:prstGeom>
        <a:solidFill>
          <a:schemeClr val="bg1">
            <a:lumMod val="8500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4067837" numCol="1" spcCol="1270" anchor="t" anchorCtr="0">
          <a:noAutofit/>
        </a:bodyPr>
        <a:lstStyle/>
        <a:p>
          <a:pPr lvl="0" algn="l" defTabSz="1066800">
            <a:lnSpc>
              <a:spcPct val="90000"/>
            </a:lnSpc>
            <a:spcBef>
              <a:spcPct val="0"/>
            </a:spcBef>
            <a:spcAft>
              <a:spcPct val="35000"/>
            </a:spcAft>
          </a:pPr>
          <a:r>
            <a:rPr lang="es-MX" sz="2400" kern="1200" noProof="0" dirty="0" smtClean="0">
              <a:solidFill>
                <a:schemeClr val="tx1"/>
              </a:solidFill>
            </a:rPr>
            <a:t>Ingeniería del Software</a:t>
          </a:r>
          <a:endParaRPr lang="es-MX" sz="2400" kern="1200" noProof="0" dirty="0">
            <a:solidFill>
              <a:schemeClr val="tx1"/>
            </a:solidFill>
          </a:endParaRPr>
        </a:p>
      </dsp:txBody>
      <dsp:txXfrm>
        <a:off x="130486" y="130486"/>
        <a:ext cx="8127099" cy="4980336"/>
      </dsp:txXfrm>
    </dsp:sp>
    <dsp:sp modelId="{56C7DAE7-A077-AA4B-8A9A-03B06673138A}">
      <dsp:nvSpPr>
        <dsp:cNvPr id="0" name=""/>
        <dsp:cNvSpPr/>
      </dsp:nvSpPr>
      <dsp:spPr>
        <a:xfrm>
          <a:off x="209701" y="1310327"/>
          <a:ext cx="1258210" cy="893939"/>
        </a:xfrm>
        <a:prstGeom prst="roundRect">
          <a:avLst>
            <a:gd name="adj" fmla="val 105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p3d z="5008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MX" sz="1400" kern="1200" noProof="0" dirty="0" smtClean="0">
              <a:solidFill>
                <a:schemeClr val="tx1"/>
              </a:solidFill>
            </a:rPr>
            <a:t>Proy. Avanzado</a:t>
          </a:r>
          <a:endParaRPr lang="es-MX" sz="1400" kern="1200" noProof="0" dirty="0">
            <a:solidFill>
              <a:schemeClr val="tx1"/>
            </a:solidFill>
          </a:endParaRPr>
        </a:p>
      </dsp:txBody>
      <dsp:txXfrm>
        <a:off x="237193" y="1337819"/>
        <a:ext cx="1203226" cy="838955"/>
      </dsp:txXfrm>
    </dsp:sp>
    <dsp:sp modelId="{1DFC3D2A-2088-C54E-AF14-6481DC664056}">
      <dsp:nvSpPr>
        <dsp:cNvPr id="0" name=""/>
        <dsp:cNvSpPr/>
      </dsp:nvSpPr>
      <dsp:spPr>
        <a:xfrm>
          <a:off x="209701" y="2234923"/>
          <a:ext cx="1258210" cy="893939"/>
        </a:xfrm>
        <a:prstGeom prst="roundRect">
          <a:avLst>
            <a:gd name="adj" fmla="val 10500"/>
          </a:avLst>
        </a:prstGeom>
        <a:solidFill>
          <a:schemeClr val="lt1">
            <a:alpha val="90000"/>
            <a:hueOff val="0"/>
            <a:satOff val="0"/>
            <a:lumOff val="0"/>
            <a:alphaOff val="0"/>
          </a:schemeClr>
        </a:solidFill>
        <a:ln w="9525" cap="flat" cmpd="sng" algn="ctr">
          <a:solidFill>
            <a:srgbClr val="A50021"/>
          </a:solidFill>
          <a:prstDash val="solid"/>
        </a:ln>
        <a:effectLst>
          <a:outerShdw blurRad="40000" dist="23000" dir="5400000" rotWithShape="0">
            <a:srgbClr val="000000">
              <a:alpha val="35000"/>
            </a:srgbClr>
          </a:outerShdw>
        </a:effectLst>
        <a:sp3d z="5008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MX" sz="1400" kern="1200" noProof="0" dirty="0" smtClean="0">
              <a:solidFill>
                <a:schemeClr val="tx1"/>
              </a:solidFill>
            </a:rPr>
            <a:t>Proy. Distribuido</a:t>
          </a:r>
          <a:endParaRPr lang="es-MX" sz="1400" kern="1200" noProof="0" dirty="0">
            <a:solidFill>
              <a:schemeClr val="tx1"/>
            </a:solidFill>
          </a:endParaRPr>
        </a:p>
      </dsp:txBody>
      <dsp:txXfrm>
        <a:off x="237193" y="2262415"/>
        <a:ext cx="1203226" cy="838955"/>
      </dsp:txXfrm>
    </dsp:sp>
    <dsp:sp modelId="{92FBD4D2-B152-B04A-8788-2620DCE5FB29}">
      <dsp:nvSpPr>
        <dsp:cNvPr id="0" name=""/>
        <dsp:cNvSpPr/>
      </dsp:nvSpPr>
      <dsp:spPr>
        <a:xfrm>
          <a:off x="209701" y="3159519"/>
          <a:ext cx="1258210" cy="893939"/>
        </a:xfrm>
        <a:prstGeom prst="roundRect">
          <a:avLst>
            <a:gd name="adj" fmla="val 10500"/>
          </a:avLst>
        </a:prstGeom>
        <a:solidFill>
          <a:schemeClr val="lt1">
            <a:alpha val="90000"/>
            <a:hueOff val="0"/>
            <a:satOff val="0"/>
            <a:lumOff val="0"/>
            <a:alphaOff val="0"/>
          </a:schemeClr>
        </a:solidFill>
        <a:ln w="9525" cap="flat" cmpd="sng" algn="ctr">
          <a:solidFill>
            <a:srgbClr val="660066"/>
          </a:solidFill>
          <a:prstDash val="solid"/>
        </a:ln>
        <a:effectLst>
          <a:outerShdw blurRad="40000" dist="23000" dir="5400000" rotWithShape="0">
            <a:srgbClr val="000000">
              <a:alpha val="35000"/>
            </a:srgbClr>
          </a:outerShdw>
        </a:effectLst>
        <a:sp3d z="5008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MX" sz="1400" kern="1200" noProof="0" dirty="0" smtClean="0">
              <a:solidFill>
                <a:schemeClr val="tx1"/>
              </a:solidFill>
            </a:rPr>
            <a:t>Proy. Centralizado</a:t>
          </a:r>
          <a:endParaRPr lang="es-MX" sz="1400" kern="1200" noProof="0" dirty="0">
            <a:solidFill>
              <a:schemeClr val="tx1"/>
            </a:solidFill>
          </a:endParaRPr>
        </a:p>
      </dsp:txBody>
      <dsp:txXfrm>
        <a:off x="237193" y="3187011"/>
        <a:ext cx="1203226" cy="838955"/>
      </dsp:txXfrm>
    </dsp:sp>
    <dsp:sp modelId="{55562173-3C5C-E046-B529-A774ABC1C934}">
      <dsp:nvSpPr>
        <dsp:cNvPr id="0" name=""/>
        <dsp:cNvSpPr/>
      </dsp:nvSpPr>
      <dsp:spPr>
        <a:xfrm>
          <a:off x="209701" y="4084116"/>
          <a:ext cx="1258210" cy="893939"/>
        </a:xfrm>
        <a:prstGeom prst="roundRect">
          <a:avLst>
            <a:gd name="adj" fmla="val 10500"/>
          </a:avLst>
        </a:prstGeom>
        <a:solidFill>
          <a:schemeClr val="lt1">
            <a:alpha val="90000"/>
            <a:hueOff val="0"/>
            <a:satOff val="0"/>
            <a:lumOff val="0"/>
            <a:alphaOff val="0"/>
          </a:schemeClr>
        </a:solidFill>
        <a:ln w="9525" cap="flat" cmpd="sng" algn="ctr">
          <a:solidFill>
            <a:schemeClr val="accent2">
              <a:hueOff val="-6750001"/>
              <a:satOff val="-75000"/>
              <a:lumOff val="15000"/>
              <a:alphaOff val="0"/>
            </a:schemeClr>
          </a:solidFill>
          <a:prstDash val="solid"/>
        </a:ln>
        <a:effectLst>
          <a:outerShdw blurRad="40000" dist="23000" dir="5400000" rotWithShape="0">
            <a:srgbClr val="000000">
              <a:alpha val="35000"/>
            </a:srgbClr>
          </a:outerShdw>
        </a:effectLst>
        <a:sp3d z="5008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MX" sz="1400" kern="1200" noProof="0" dirty="0" smtClean="0">
              <a:solidFill>
                <a:schemeClr val="tx1"/>
              </a:solidFill>
            </a:rPr>
            <a:t>Proy. Básico</a:t>
          </a:r>
          <a:endParaRPr lang="es-MX" sz="1400" kern="1200" noProof="0" dirty="0">
            <a:solidFill>
              <a:schemeClr val="tx1"/>
            </a:solidFill>
          </a:endParaRPr>
        </a:p>
      </dsp:txBody>
      <dsp:txXfrm>
        <a:off x="237193" y="4111608"/>
        <a:ext cx="1203226" cy="838955"/>
      </dsp:txXfrm>
    </dsp:sp>
    <dsp:sp modelId="{C0D90F74-CD1C-A44F-B058-9E59735C7114}">
      <dsp:nvSpPr>
        <dsp:cNvPr id="0" name=""/>
        <dsp:cNvSpPr/>
      </dsp:nvSpPr>
      <dsp:spPr>
        <a:xfrm>
          <a:off x="1518345" y="1035708"/>
          <a:ext cx="6500755" cy="3668915"/>
        </a:xfrm>
        <a:prstGeom prst="roundRect">
          <a:avLst>
            <a:gd name="adj" fmla="val 10500"/>
          </a:avLst>
        </a:prstGeom>
        <a:solidFill>
          <a:srgbClr val="7A952E">
            <a:alpha val="46000"/>
          </a:srgbClr>
        </a:solidFill>
        <a:ln>
          <a:solidFill>
            <a:srgbClr val="A50021"/>
          </a:solid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2329761" numCol="1" spcCol="1270" anchor="t" anchorCtr="0">
          <a:noAutofit/>
        </a:bodyPr>
        <a:lstStyle/>
        <a:p>
          <a:pPr lvl="0" algn="l" defTabSz="711200">
            <a:lnSpc>
              <a:spcPct val="90000"/>
            </a:lnSpc>
            <a:spcBef>
              <a:spcPct val="0"/>
            </a:spcBef>
            <a:spcAft>
              <a:spcPct val="35000"/>
            </a:spcAft>
          </a:pPr>
          <a:r>
            <a:rPr lang="en-US" altLang="ja-JP" sz="1600" u="none" kern="1200" dirty="0" smtClean="0">
              <a:solidFill>
                <a:srgbClr val="000000"/>
              </a:solidFill>
              <a:latin typeface="Trebuchet MS" pitchFamily="-112" charset="0"/>
              <a:ea typeface="ＭＳ Ｐゴシック" pitchFamily="-112" charset="-128"/>
              <a:cs typeface="ＭＳ Ｐゴシック" pitchFamily="-112" charset="-128"/>
            </a:rPr>
            <a:t>* Semantic model for computational software </a:t>
          </a:r>
          <a:r>
            <a:rPr lang="en-US" altLang="ja-JP" sz="1600" u="none" kern="1200" dirty="0" smtClean="0">
              <a:solidFill>
                <a:schemeClr val="tx1"/>
              </a:solidFill>
              <a:latin typeface="Trebuchet MS" pitchFamily="-112" charset="0"/>
              <a:ea typeface="ＭＳ Ｐゴシック" pitchFamily="-112" charset="-128"/>
              <a:cs typeface="ＭＳ Ｐゴシック" pitchFamily="-112" charset="-128"/>
            </a:rPr>
            <a:t>engineering</a:t>
          </a:r>
        </a:p>
        <a:p>
          <a:pPr lvl="0" algn="l" defTabSz="711200">
            <a:lnSpc>
              <a:spcPct val="90000"/>
            </a:lnSpc>
            <a:spcBef>
              <a:spcPct val="0"/>
            </a:spcBef>
            <a:spcAft>
              <a:spcPct val="35000"/>
            </a:spcAft>
          </a:pPr>
          <a:r>
            <a:rPr lang="en-US" sz="1600" kern="1200" dirty="0" smtClean="0">
              <a:solidFill>
                <a:schemeClr val="tx1"/>
              </a:solidFill>
            </a:rPr>
            <a:t>* An</a:t>
          </a:r>
          <a:r>
            <a:rPr lang="en-US" altLang="ja-JP" sz="1600" kern="1200" dirty="0" smtClean="0">
              <a:solidFill>
                <a:schemeClr val="tx1"/>
              </a:solidFill>
              <a:cs typeface="ＭＳ Ｐゴシック" pitchFamily="-112" charset="-128"/>
            </a:rPr>
            <a:t>alysis of specifications, </a:t>
          </a:r>
          <a:r>
            <a:rPr lang="en-US" altLang="ja-JP" sz="1600" kern="1200" dirty="0" smtClean="0">
              <a:solidFill>
                <a:srgbClr val="000000"/>
              </a:solidFill>
              <a:cs typeface="ＭＳ Ｐゴシック" pitchFamily="-112" charset="-128"/>
            </a:rPr>
            <a:t>architectures, and design</a:t>
          </a:r>
        </a:p>
        <a:p>
          <a:pPr lvl="0" algn="l" defTabSz="711200">
            <a:lnSpc>
              <a:spcPct val="90000"/>
            </a:lnSpc>
            <a:spcBef>
              <a:spcPct val="0"/>
            </a:spcBef>
            <a:spcAft>
              <a:spcPct val="35000"/>
            </a:spcAft>
          </a:pPr>
          <a:r>
            <a:rPr lang="en-US" sz="1600" kern="1200" dirty="0" smtClean="0">
              <a:solidFill>
                <a:srgbClr val="000000"/>
              </a:solidFill>
            </a:rPr>
            <a:t>* Large-scale compositions of components</a:t>
          </a:r>
        </a:p>
        <a:p>
          <a:pPr lvl="0" algn="l" defTabSz="711200">
            <a:lnSpc>
              <a:spcPct val="90000"/>
            </a:lnSpc>
            <a:spcBef>
              <a:spcPct val="0"/>
            </a:spcBef>
            <a:spcAft>
              <a:spcPct val="35000"/>
            </a:spcAft>
          </a:pPr>
          <a:r>
            <a:rPr lang="en-US" altLang="ja-JP" sz="1600" kern="1200" dirty="0" smtClean="0">
              <a:solidFill>
                <a:srgbClr val="000000"/>
              </a:solidFill>
              <a:cs typeface="ＭＳ Ｐゴシック" pitchFamily="-112" charset="-128"/>
            </a:rPr>
            <a:t>* Set computing and languages</a:t>
          </a:r>
        </a:p>
        <a:p>
          <a:pPr lvl="0" algn="l" defTabSz="711200">
            <a:lnSpc>
              <a:spcPct val="90000"/>
            </a:lnSpc>
            <a:spcBef>
              <a:spcPct val="0"/>
            </a:spcBef>
            <a:spcAft>
              <a:spcPct val="35000"/>
            </a:spcAft>
          </a:pPr>
          <a:r>
            <a:rPr lang="en-US" sz="1600" kern="1200" noProof="0" dirty="0" smtClean="0">
              <a:solidFill>
                <a:srgbClr val="000000"/>
              </a:solidFill>
              <a:cs typeface="ＭＳ Ｐゴシック" pitchFamily="-112" charset="-128"/>
            </a:rPr>
            <a:t>* Web engineering and information engineering</a:t>
          </a:r>
          <a:endParaRPr lang="es-MX" sz="1600" kern="1200" noProof="0" dirty="0">
            <a:solidFill>
              <a:srgbClr val="000000"/>
            </a:solidFill>
          </a:endParaRPr>
        </a:p>
      </dsp:txBody>
      <dsp:txXfrm>
        <a:off x="1631177" y="1148540"/>
        <a:ext cx="6275091" cy="3443251"/>
      </dsp:txXfrm>
    </dsp:sp>
    <dsp:sp modelId="{A0A208FA-DCA1-FF47-AA24-6AF4CB5EA4AF}">
      <dsp:nvSpPr>
        <dsp:cNvPr id="0" name=""/>
        <dsp:cNvSpPr/>
      </dsp:nvSpPr>
      <dsp:spPr>
        <a:xfrm>
          <a:off x="1887315" y="2735082"/>
          <a:ext cx="6081351" cy="2096523"/>
        </a:xfrm>
        <a:prstGeom prst="roundRect">
          <a:avLst>
            <a:gd name="adj" fmla="val 10500"/>
          </a:avLst>
        </a:prstGeom>
        <a:solidFill>
          <a:schemeClr val="accent2">
            <a:hueOff val="-9000002"/>
            <a:satOff val="-100000"/>
            <a:lumOff val="20000"/>
            <a:alphaOff val="0"/>
          </a:schemeClr>
        </a:solidFill>
        <a:ln>
          <a:solidFill>
            <a:srgbClr val="A50021"/>
          </a:solid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1183371" numCol="1" spcCol="1270" anchor="t" anchorCtr="0">
          <a:noAutofit/>
        </a:bodyPr>
        <a:lstStyle/>
        <a:p>
          <a:pPr lvl="0" algn="l" defTabSz="533400">
            <a:lnSpc>
              <a:spcPct val="90000"/>
            </a:lnSpc>
            <a:spcBef>
              <a:spcPct val="0"/>
            </a:spcBef>
            <a:spcAft>
              <a:spcPct val="35000"/>
            </a:spcAft>
          </a:pPr>
          <a:r>
            <a:rPr lang="es-MX" sz="1200" kern="1200" noProof="0" dirty="0" smtClean="0">
              <a:solidFill>
                <a:srgbClr val="800000"/>
              </a:solidFill>
            </a:rPr>
            <a:t>Procesos de Ingeniería de SW</a:t>
          </a:r>
        </a:p>
        <a:p>
          <a:pPr lvl="0" algn="l" defTabSz="533400">
            <a:lnSpc>
              <a:spcPct val="90000"/>
            </a:lnSpc>
            <a:spcBef>
              <a:spcPct val="0"/>
            </a:spcBef>
            <a:spcAft>
              <a:spcPct val="35000"/>
            </a:spcAft>
          </a:pPr>
          <a:r>
            <a:rPr lang="es-MX" sz="1200" kern="1200" noProof="0" dirty="0" smtClean="0">
              <a:solidFill>
                <a:srgbClr val="800000"/>
              </a:solidFill>
            </a:rPr>
            <a:t>Calidad y métricas de software</a:t>
          </a:r>
        </a:p>
        <a:p>
          <a:pPr lvl="0" algn="l" defTabSz="533400">
            <a:lnSpc>
              <a:spcPct val="90000"/>
            </a:lnSpc>
            <a:spcBef>
              <a:spcPct val="0"/>
            </a:spcBef>
            <a:spcAft>
              <a:spcPct val="35000"/>
            </a:spcAft>
          </a:pPr>
          <a:r>
            <a:rPr lang="es-MX" sz="1200" kern="1200" noProof="0" dirty="0" smtClean="0">
              <a:solidFill>
                <a:srgbClr val="800000"/>
              </a:solidFill>
            </a:rPr>
            <a:t>Métodos formales y verificación de SW</a:t>
          </a:r>
        </a:p>
        <a:p>
          <a:pPr lvl="0" algn="l" defTabSz="533400">
            <a:lnSpc>
              <a:spcPct val="90000"/>
            </a:lnSpc>
            <a:spcBef>
              <a:spcPct val="0"/>
            </a:spcBef>
            <a:spcAft>
              <a:spcPct val="35000"/>
            </a:spcAft>
          </a:pPr>
          <a:r>
            <a:rPr lang="es-MX" sz="1200" kern="1200" noProof="0" dirty="0" smtClean="0">
              <a:solidFill>
                <a:srgbClr val="800000"/>
              </a:solidFill>
            </a:rPr>
            <a:t>Administración de Proy SW e Ingeniería de requisitos</a:t>
          </a:r>
          <a:endParaRPr lang="es-MX" sz="1600" kern="1200" noProof="0" dirty="0">
            <a:solidFill>
              <a:srgbClr val="800000"/>
            </a:solidFill>
          </a:endParaRPr>
        </a:p>
      </dsp:txBody>
      <dsp:txXfrm>
        <a:off x="1951790" y="2799557"/>
        <a:ext cx="5952401" cy="1967573"/>
      </dsp:txXfrm>
    </dsp:sp>
    <dsp:sp modelId="{D6E9DFE4-91CD-9249-BBFD-C5B47531EE22}">
      <dsp:nvSpPr>
        <dsp:cNvPr id="0" name=""/>
        <dsp:cNvSpPr/>
      </dsp:nvSpPr>
      <dsp:spPr>
        <a:xfrm>
          <a:off x="2081870" y="3781485"/>
          <a:ext cx="5777283" cy="943435"/>
        </a:xfrm>
        <a:prstGeom prst="roundRect">
          <a:avLst>
            <a:gd name="adj" fmla="val 10500"/>
          </a:avLst>
        </a:prstGeom>
        <a:solidFill>
          <a:schemeClr val="lt1">
            <a:alpha val="90000"/>
            <a:hueOff val="0"/>
            <a:satOff val="0"/>
            <a:lumOff val="0"/>
            <a:alphaOff val="0"/>
          </a:schemeClr>
        </a:solidFill>
        <a:ln w="9525" cap="flat" cmpd="sng" algn="ctr">
          <a:solidFill>
            <a:schemeClr val="accent6">
              <a:lumMod val="75000"/>
            </a:schemeClr>
          </a:solidFill>
          <a:prstDash val="solid"/>
        </a:ln>
        <a:effectLst>
          <a:outerShdw blurRad="40000" dist="23000" dir="5400000" rotWithShape="0">
            <a:srgbClr val="000000">
              <a:alpha val="35000"/>
            </a:srgbClr>
          </a:outerShdw>
        </a:effectLst>
        <a:sp3d z="5008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s-MX" sz="1400" kern="1200" noProof="0" dirty="0" smtClean="0">
              <a:solidFill>
                <a:srgbClr val="000090"/>
              </a:solidFill>
            </a:rPr>
            <a:t>Fundamentos de Ingeniería del Software</a:t>
          </a:r>
          <a:endParaRPr lang="es-MX" sz="1400" kern="1200" noProof="0" dirty="0">
            <a:solidFill>
              <a:srgbClr val="000090"/>
            </a:solidFill>
          </a:endParaRPr>
        </a:p>
        <a:p>
          <a:pPr marL="114300" lvl="1" indent="-114300" algn="l" defTabSz="622300">
            <a:lnSpc>
              <a:spcPct val="90000"/>
            </a:lnSpc>
            <a:spcBef>
              <a:spcPct val="0"/>
            </a:spcBef>
            <a:spcAft>
              <a:spcPct val="15000"/>
            </a:spcAft>
            <a:buChar char="••"/>
          </a:pPr>
          <a:r>
            <a:rPr lang="es-MX" sz="1400" kern="1200" noProof="0" dirty="0" smtClean="0">
              <a:solidFill>
                <a:srgbClr val="000090"/>
              </a:solidFill>
            </a:rPr>
            <a:t>AM OO, otros paradigmas</a:t>
          </a:r>
          <a:endParaRPr lang="es-MX" sz="1400" kern="1200" noProof="0" dirty="0">
            <a:solidFill>
              <a:srgbClr val="000090"/>
            </a:solidFill>
          </a:endParaRPr>
        </a:p>
      </dsp:txBody>
      <dsp:txXfrm>
        <a:off x="2110884" y="3810499"/>
        <a:ext cx="5719255" cy="8854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7CE48-00FB-9A4E-9477-DAFA7F3443E2}">
      <dsp:nvSpPr>
        <dsp:cNvPr id="0" name=""/>
        <dsp:cNvSpPr/>
      </dsp:nvSpPr>
      <dsp:spPr>
        <a:xfrm rot="17965340">
          <a:off x="244393" y="2184125"/>
          <a:ext cx="3363590" cy="1403478"/>
        </a:xfrm>
        <a:prstGeom prst="swooshArrow">
          <a:avLst>
            <a:gd name="adj1" fmla="val 25000"/>
            <a:gd name="adj2" fmla="val 25000"/>
          </a:avLst>
        </a:prstGeom>
        <a:solidFill>
          <a:srgbClr val="7A952E">
            <a:alpha val="34000"/>
          </a:srgb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07477A70-79F4-014C-882E-895E8C9E0EC2}">
      <dsp:nvSpPr>
        <dsp:cNvPr id="0" name=""/>
        <dsp:cNvSpPr/>
      </dsp:nvSpPr>
      <dsp:spPr>
        <a:xfrm>
          <a:off x="1214669" y="3536264"/>
          <a:ext cx="184667" cy="102294"/>
        </a:xfrm>
        <a:prstGeom prst="ellipse">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0A3EB01-ECB9-FC41-80C0-171290DFC9EF}">
      <dsp:nvSpPr>
        <dsp:cNvPr id="0" name=""/>
        <dsp:cNvSpPr/>
      </dsp:nvSpPr>
      <dsp:spPr>
        <a:xfrm>
          <a:off x="1049348" y="3250524"/>
          <a:ext cx="853161" cy="366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380" tIns="0" rIns="0" bIns="0" numCol="1" spcCol="1270" anchor="t" anchorCtr="0">
          <a:noAutofit/>
        </a:bodyPr>
        <a:lstStyle/>
        <a:p>
          <a:pPr lvl="0" algn="l" defTabSz="622300">
            <a:lnSpc>
              <a:spcPct val="90000"/>
            </a:lnSpc>
            <a:spcBef>
              <a:spcPct val="0"/>
            </a:spcBef>
            <a:spcAft>
              <a:spcPct val="35000"/>
            </a:spcAft>
          </a:pPr>
          <a:r>
            <a:rPr lang="en-US" sz="1400" kern="1200" dirty="0" smtClean="0">
              <a:solidFill>
                <a:srgbClr val="000000"/>
              </a:solidFill>
            </a:rPr>
            <a:t>UML</a:t>
          </a:r>
          <a:endParaRPr lang="en-US" sz="3200" kern="1200" dirty="0">
            <a:solidFill>
              <a:srgbClr val="000000"/>
            </a:solidFill>
          </a:endParaRPr>
        </a:p>
      </dsp:txBody>
      <dsp:txXfrm>
        <a:off x="1049348" y="3250524"/>
        <a:ext cx="853161" cy="366172"/>
      </dsp:txXfrm>
    </dsp:sp>
    <dsp:sp modelId="{885505F5-7349-6148-9E6D-CEF452A59B9B}">
      <dsp:nvSpPr>
        <dsp:cNvPr id="0" name=""/>
        <dsp:cNvSpPr/>
      </dsp:nvSpPr>
      <dsp:spPr>
        <a:xfrm>
          <a:off x="1431688" y="2401588"/>
          <a:ext cx="201815" cy="201815"/>
        </a:xfrm>
        <a:prstGeom prst="ellipse">
          <a:avLst/>
        </a:prstGeom>
        <a:solidFill>
          <a:schemeClr val="tx1">
            <a:lumMod val="95000"/>
            <a:lumOff val="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0BB8741D-11CE-B646-B3AC-1F5A3301812A}">
      <dsp:nvSpPr>
        <dsp:cNvPr id="0" name=""/>
        <dsp:cNvSpPr/>
      </dsp:nvSpPr>
      <dsp:spPr>
        <a:xfrm>
          <a:off x="1073970" y="2092965"/>
          <a:ext cx="1093166" cy="399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938" tIns="0" rIns="0" bIns="0" numCol="1" spcCol="1270" anchor="t" anchorCtr="0">
          <a:noAutofit/>
        </a:bodyPr>
        <a:lstStyle/>
        <a:p>
          <a:pPr lvl="0" algn="l" defTabSz="533400">
            <a:lnSpc>
              <a:spcPct val="90000"/>
            </a:lnSpc>
            <a:spcBef>
              <a:spcPct val="0"/>
            </a:spcBef>
            <a:spcAft>
              <a:spcPct val="35000"/>
            </a:spcAft>
          </a:pPr>
          <a:r>
            <a:rPr lang="es-MX" sz="1200" kern="1200" noProof="0" dirty="0" smtClean="0"/>
            <a:t>Procesos SW</a:t>
          </a:r>
          <a:endParaRPr lang="es-MX" sz="1200" kern="1200" noProof="0" dirty="0"/>
        </a:p>
      </dsp:txBody>
      <dsp:txXfrm>
        <a:off x="1073970" y="2092965"/>
        <a:ext cx="1093166" cy="3999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9C11C6-9A3B-A94C-BAA0-E9C27CB16D02}">
      <dsp:nvSpPr>
        <dsp:cNvPr id="0" name=""/>
        <dsp:cNvSpPr/>
      </dsp:nvSpPr>
      <dsp:spPr>
        <a:xfrm>
          <a:off x="0" y="0"/>
          <a:ext cx="278467" cy="70804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8-9</a:t>
          </a:r>
          <a:endParaRPr lang="en-US" sz="1400" kern="1200" dirty="0"/>
        </a:p>
      </dsp:txBody>
      <dsp:txXfrm>
        <a:off x="8156" y="8156"/>
        <a:ext cx="262155" cy="691733"/>
      </dsp:txXfrm>
    </dsp:sp>
    <dsp:sp modelId="{B1815961-A8BB-BF43-A609-D7A3D8C15C10}">
      <dsp:nvSpPr>
        <dsp:cNvPr id="0" name=""/>
        <dsp:cNvSpPr/>
      </dsp:nvSpPr>
      <dsp:spPr>
        <a:xfrm rot="5400000">
          <a:off x="5046" y="747727"/>
          <a:ext cx="268373" cy="27846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55692" y="752774"/>
        <a:ext cx="167081" cy="187861"/>
      </dsp:txXfrm>
    </dsp:sp>
    <dsp:sp modelId="{1CD7ECCB-D4C3-634A-A80C-8C125A99DAF7}">
      <dsp:nvSpPr>
        <dsp:cNvPr id="0" name=""/>
        <dsp:cNvSpPr/>
      </dsp:nvSpPr>
      <dsp:spPr>
        <a:xfrm>
          <a:off x="0" y="1065876"/>
          <a:ext cx="278467" cy="708045"/>
        </a:xfrm>
        <a:prstGeom prst="roundRect">
          <a:avLst>
            <a:gd name="adj" fmla="val 10000"/>
          </a:avLst>
        </a:prstGeom>
        <a:solidFill>
          <a:schemeClr val="accent4">
            <a:hueOff val="4375616"/>
            <a:satOff val="33333"/>
            <a:lumOff val="2797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7-8</a:t>
          </a:r>
          <a:endParaRPr lang="en-US" sz="1400" kern="1200" dirty="0"/>
        </a:p>
      </dsp:txBody>
      <dsp:txXfrm>
        <a:off x="8156" y="1074032"/>
        <a:ext cx="262155" cy="691733"/>
      </dsp:txXfrm>
    </dsp:sp>
    <dsp:sp modelId="{6003D4A0-1138-3742-935B-FE10CD2B5733}">
      <dsp:nvSpPr>
        <dsp:cNvPr id="0" name=""/>
        <dsp:cNvSpPr/>
      </dsp:nvSpPr>
      <dsp:spPr>
        <a:xfrm rot="5400000">
          <a:off x="6474" y="1811700"/>
          <a:ext cx="265517" cy="278467"/>
        </a:xfrm>
        <a:prstGeom prst="rightArrow">
          <a:avLst>
            <a:gd name="adj1" fmla="val 60000"/>
            <a:gd name="adj2" fmla="val 50000"/>
          </a:avLst>
        </a:prstGeom>
        <a:solidFill>
          <a:schemeClr val="accent4">
            <a:hueOff val="6563424"/>
            <a:satOff val="50000"/>
            <a:lumOff val="4196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55692" y="1818176"/>
        <a:ext cx="167081" cy="185862"/>
      </dsp:txXfrm>
    </dsp:sp>
    <dsp:sp modelId="{A9952046-DC01-6946-8E72-4D91680D0D5E}">
      <dsp:nvSpPr>
        <dsp:cNvPr id="0" name=""/>
        <dsp:cNvSpPr/>
      </dsp:nvSpPr>
      <dsp:spPr>
        <a:xfrm>
          <a:off x="0" y="2127945"/>
          <a:ext cx="278467" cy="708045"/>
        </a:xfrm>
        <a:prstGeom prst="roundRect">
          <a:avLst>
            <a:gd name="adj" fmla="val 10000"/>
          </a:avLst>
        </a:prstGeom>
        <a:solidFill>
          <a:schemeClr val="accent4">
            <a:hueOff val="8751233"/>
            <a:satOff val="66667"/>
            <a:lumOff val="5594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5-6</a:t>
          </a:r>
          <a:endParaRPr lang="en-US" sz="1400" kern="1200" dirty="0"/>
        </a:p>
      </dsp:txBody>
      <dsp:txXfrm>
        <a:off x="8156" y="2136101"/>
        <a:ext cx="262155" cy="691733"/>
      </dsp:txXfrm>
    </dsp:sp>
    <dsp:sp modelId="{0308F792-6DAF-7245-901A-4C39F3CA1043}">
      <dsp:nvSpPr>
        <dsp:cNvPr id="0" name=""/>
        <dsp:cNvSpPr/>
      </dsp:nvSpPr>
      <dsp:spPr>
        <a:xfrm rot="5400000">
          <a:off x="6474" y="2873768"/>
          <a:ext cx="265517" cy="278467"/>
        </a:xfrm>
        <a:prstGeom prst="rightArrow">
          <a:avLst>
            <a:gd name="adj1" fmla="val 60000"/>
            <a:gd name="adj2" fmla="val 50000"/>
          </a:avLst>
        </a:prstGeom>
        <a:solidFill>
          <a:schemeClr val="accent4">
            <a:hueOff val="13126848"/>
            <a:satOff val="100000"/>
            <a:lumOff val="8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55692" y="2880244"/>
        <a:ext cx="167081" cy="185862"/>
      </dsp:txXfrm>
    </dsp:sp>
    <dsp:sp modelId="{63F5BA07-F913-904A-8C3D-AD7FE77AC5B4}">
      <dsp:nvSpPr>
        <dsp:cNvPr id="0" name=""/>
        <dsp:cNvSpPr/>
      </dsp:nvSpPr>
      <dsp:spPr>
        <a:xfrm>
          <a:off x="0" y="3190013"/>
          <a:ext cx="278467" cy="708045"/>
        </a:xfrm>
        <a:prstGeom prst="roundRect">
          <a:avLst>
            <a:gd name="adj" fmla="val 10000"/>
          </a:avLst>
        </a:prstGeom>
        <a:solidFill>
          <a:schemeClr val="accent4">
            <a:hueOff val="13126848"/>
            <a:satOff val="100000"/>
            <a:lumOff val="8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3-4</a:t>
          </a:r>
          <a:endParaRPr lang="en-US" sz="1400" kern="1200" dirty="0"/>
        </a:p>
      </dsp:txBody>
      <dsp:txXfrm>
        <a:off x="8156" y="3198169"/>
        <a:ext cx="262155" cy="691733"/>
      </dsp:txXfrm>
    </dsp:sp>
  </dsp:spTree>
</dsp:drawing>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5" name="Rectangle 5"/>
          <p:cNvSpPr>
            <a:spLocks noGrp="1" noChangeArrowheads="1"/>
          </p:cNvSpPr>
          <p:nvPr>
            <p:ph type="sldNum" sz="quarter" idx="3"/>
          </p:nvPr>
        </p:nvSpPr>
        <p:spPr bwMode="auto">
          <a:xfrm>
            <a:off x="4022725" y="9721850"/>
            <a:ext cx="3076575" cy="512763"/>
          </a:xfrm>
          <a:prstGeom prst="rect">
            <a:avLst/>
          </a:prstGeom>
          <a:noFill/>
          <a:ln w="9525">
            <a:noFill/>
            <a:miter lim="800000"/>
            <a:headEnd/>
            <a:tailEnd/>
          </a:ln>
          <a:effectLst/>
        </p:spPr>
        <p:txBody>
          <a:bodyPr vert="horz" wrap="square" lIns="96451" tIns="48226" rIns="96451" bIns="48226" numCol="1" anchor="b" anchorCtr="0" compatLnSpc="1">
            <a:prstTxWarp prst="textNoShape">
              <a:avLst/>
            </a:prstTxWarp>
          </a:bodyPr>
          <a:lstStyle>
            <a:lvl1pPr algn="r" defTabSz="963613">
              <a:spcBef>
                <a:spcPct val="0"/>
              </a:spcBef>
              <a:defRPr sz="900" u="none" smtClean="0">
                <a:solidFill>
                  <a:schemeClr val="tx1"/>
                </a:solidFill>
                <a:latin typeface="Times New Roman" pitchFamily="-105" charset="0"/>
              </a:defRPr>
            </a:lvl1pPr>
          </a:lstStyle>
          <a:p>
            <a:pPr>
              <a:defRPr/>
            </a:pPr>
            <a:fld id="{61B6051C-25DE-4DE1-A30F-5095C8605350}" type="slidenum">
              <a:rPr lang="es-MX"/>
              <a:pPr>
                <a:defRPr/>
              </a:pPr>
              <a:t>‹Nº›</a:t>
            </a:fld>
            <a:endParaRPr lang="es-MX"/>
          </a:p>
        </p:txBody>
      </p:sp>
    </p:spTree>
    <p:extLst>
      <p:ext uri="{BB962C8B-B14F-4D97-AF65-F5344CB8AC3E}">
        <p14:creationId xmlns:p14="http://schemas.microsoft.com/office/powerpoint/2010/main" val="2634811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451" tIns="48226" rIns="96451" bIns="48226" numCol="1" anchor="t" anchorCtr="0" compatLnSpc="1">
            <a:prstTxWarp prst="textNoShape">
              <a:avLst/>
            </a:prstTxWarp>
          </a:bodyPr>
          <a:lstStyle>
            <a:lvl1pPr algn="l" defTabSz="963613">
              <a:spcBef>
                <a:spcPct val="0"/>
              </a:spcBef>
              <a:defRPr sz="1300" u="none">
                <a:solidFill>
                  <a:schemeClr val="tx1"/>
                </a:solidFill>
                <a:latin typeface="Times New Roman" pitchFamily="-105" charset="0"/>
                <a:ea typeface="+mn-ea"/>
              </a:defRPr>
            </a:lvl1pPr>
          </a:lstStyle>
          <a:p>
            <a:pPr>
              <a:defRPr/>
            </a:pPr>
            <a:endParaRPr lang="en-US"/>
          </a:p>
        </p:txBody>
      </p:sp>
      <p:sp>
        <p:nvSpPr>
          <p:cNvPr id="66563"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6451" tIns="48226" rIns="96451" bIns="48226" numCol="1" anchor="t" anchorCtr="0" compatLnSpc="1">
            <a:prstTxWarp prst="textNoShape">
              <a:avLst/>
            </a:prstTxWarp>
          </a:bodyPr>
          <a:lstStyle>
            <a:lvl1pPr algn="r" defTabSz="963613">
              <a:spcBef>
                <a:spcPct val="0"/>
              </a:spcBef>
              <a:defRPr sz="1300" u="none">
                <a:solidFill>
                  <a:schemeClr val="tx1"/>
                </a:solidFill>
                <a:latin typeface="Times New Roman" pitchFamily="-105" charset="0"/>
                <a:ea typeface="+mn-ea"/>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777875" y="766763"/>
            <a:ext cx="554355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5" name="Rectangle 5"/>
          <p:cNvSpPr>
            <a:spLocks noGrp="1" noChangeArrowheads="1"/>
          </p:cNvSpPr>
          <p:nvPr>
            <p:ph type="body" sz="quarter" idx="3"/>
          </p:nvPr>
        </p:nvSpPr>
        <p:spPr bwMode="auto">
          <a:xfrm>
            <a:off x="709613" y="4862513"/>
            <a:ext cx="5680075" cy="4605337"/>
          </a:xfrm>
          <a:prstGeom prst="rect">
            <a:avLst/>
          </a:prstGeom>
          <a:noFill/>
          <a:ln w="9525">
            <a:noFill/>
            <a:miter lim="800000"/>
            <a:headEnd/>
            <a:tailEnd/>
          </a:ln>
          <a:effectLst/>
        </p:spPr>
        <p:txBody>
          <a:bodyPr vert="horz" wrap="square" lIns="96451" tIns="48226" rIns="96451" bIns="4822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6566"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6451" tIns="48226" rIns="96451" bIns="48226" numCol="1" anchor="b" anchorCtr="0" compatLnSpc="1">
            <a:prstTxWarp prst="textNoShape">
              <a:avLst/>
            </a:prstTxWarp>
          </a:bodyPr>
          <a:lstStyle>
            <a:lvl1pPr algn="l" defTabSz="963613">
              <a:spcBef>
                <a:spcPct val="0"/>
              </a:spcBef>
              <a:defRPr sz="1300" u="none">
                <a:solidFill>
                  <a:schemeClr val="tx1"/>
                </a:solidFill>
                <a:latin typeface="Times New Roman" pitchFamily="-105" charset="0"/>
                <a:ea typeface="+mn-ea"/>
              </a:defRPr>
            </a:lvl1pPr>
          </a:lstStyle>
          <a:p>
            <a:pPr>
              <a:defRPr/>
            </a:pPr>
            <a:endParaRPr lang="en-US"/>
          </a:p>
        </p:txBody>
      </p:sp>
      <p:sp>
        <p:nvSpPr>
          <p:cNvPr id="66567"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6451" tIns="48226" rIns="96451" bIns="48226" numCol="1" anchor="b" anchorCtr="0" compatLnSpc="1">
            <a:prstTxWarp prst="textNoShape">
              <a:avLst/>
            </a:prstTxWarp>
          </a:bodyPr>
          <a:lstStyle>
            <a:lvl1pPr algn="r" defTabSz="963613">
              <a:spcBef>
                <a:spcPct val="0"/>
              </a:spcBef>
              <a:defRPr sz="1300" u="none" smtClean="0">
                <a:solidFill>
                  <a:schemeClr val="tx1"/>
                </a:solidFill>
                <a:latin typeface="Times New Roman" pitchFamily="-105" charset="0"/>
              </a:defRPr>
            </a:lvl1pPr>
          </a:lstStyle>
          <a:p>
            <a:pPr>
              <a:defRPr/>
            </a:pPr>
            <a:fld id="{DC68088F-6FD6-4B2B-BB2A-0E64EAEC7757}" type="slidenum">
              <a:rPr lang="en-US"/>
              <a:pPr>
                <a:defRPr/>
              </a:pPr>
              <a:t>‹Nº›</a:t>
            </a:fld>
            <a:endParaRPr lang="en-US"/>
          </a:p>
        </p:txBody>
      </p:sp>
    </p:spTree>
    <p:extLst>
      <p:ext uri="{BB962C8B-B14F-4D97-AF65-F5344CB8AC3E}">
        <p14:creationId xmlns:p14="http://schemas.microsoft.com/office/powerpoint/2010/main" val="39563416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u="sng">
                <a:solidFill>
                  <a:srgbClr val="990000"/>
                </a:solidFill>
                <a:latin typeface="Garrison Light Sans" pitchFamily="34" charset="0"/>
                <a:ea typeface="ＭＳ Ｐゴシック" pitchFamily="-105" charset="-128"/>
              </a:defRPr>
            </a:lvl1pPr>
            <a:lvl2pPr marL="742950" indent="-285750" defTabSz="963613" eaLnBrk="0" hangingPunct="0">
              <a:defRPr u="sng">
                <a:solidFill>
                  <a:srgbClr val="990000"/>
                </a:solidFill>
                <a:latin typeface="Garrison Light Sans" pitchFamily="34" charset="0"/>
                <a:ea typeface="ＭＳ Ｐゴシック" pitchFamily="-105" charset="-128"/>
              </a:defRPr>
            </a:lvl2pPr>
            <a:lvl3pPr marL="1143000" indent="-228600" defTabSz="963613" eaLnBrk="0" hangingPunct="0">
              <a:defRPr u="sng">
                <a:solidFill>
                  <a:srgbClr val="990000"/>
                </a:solidFill>
                <a:latin typeface="Garrison Light Sans" pitchFamily="34" charset="0"/>
                <a:ea typeface="ＭＳ Ｐゴシック" pitchFamily="-105" charset="-128"/>
              </a:defRPr>
            </a:lvl3pPr>
            <a:lvl4pPr marL="1600200" indent="-228600" defTabSz="963613" eaLnBrk="0" hangingPunct="0">
              <a:defRPr u="sng">
                <a:solidFill>
                  <a:srgbClr val="990000"/>
                </a:solidFill>
                <a:latin typeface="Garrison Light Sans" pitchFamily="34" charset="0"/>
                <a:ea typeface="ＭＳ Ｐゴシック" pitchFamily="-105" charset="-128"/>
              </a:defRPr>
            </a:lvl4pPr>
            <a:lvl5pPr marL="2057400" indent="-228600" defTabSz="963613" eaLnBrk="0" hangingPunct="0">
              <a:defRPr u="sng">
                <a:solidFill>
                  <a:srgbClr val="990000"/>
                </a:solidFill>
                <a:latin typeface="Garrison Light Sans" pitchFamily="34" charset="0"/>
                <a:ea typeface="ＭＳ Ｐゴシック" pitchFamily="-105" charset="-128"/>
              </a:defRPr>
            </a:lvl5pPr>
            <a:lvl6pPr marL="2514600" indent="-228600" algn="ctr" defTabSz="963613"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6pPr>
            <a:lvl7pPr marL="2971800" indent="-228600" algn="ctr" defTabSz="963613"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7pPr>
            <a:lvl8pPr marL="3429000" indent="-228600" algn="ctr" defTabSz="963613"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8pPr>
            <a:lvl9pPr marL="3886200" indent="-228600" algn="ctr" defTabSz="963613"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9pPr>
          </a:lstStyle>
          <a:p>
            <a:pPr eaLnBrk="1" hangingPunct="1"/>
            <a:fld id="{D258D51B-E2D6-48D5-9408-69AA158DC146}" type="slidenum">
              <a:rPr lang="en-US" u="none">
                <a:solidFill>
                  <a:schemeClr val="tx1"/>
                </a:solidFill>
                <a:latin typeface="Times New Roman" pitchFamily="-105" charset="0"/>
              </a:rPr>
              <a:pPr eaLnBrk="1" hangingPunct="1"/>
              <a:t>1</a:t>
            </a:fld>
            <a:endParaRPr lang="en-US" u="none">
              <a:solidFill>
                <a:schemeClr val="tx1"/>
              </a:solidFill>
              <a:latin typeface="Times New Roman" pitchFamily="-105"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smtClean="0">
              <a:latin typeface="Times New Roman" pitchFamily="-105" charset="0"/>
              <a:ea typeface="ＭＳ Ｐゴシック" pitchFamily="-105"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u="sng">
                <a:solidFill>
                  <a:srgbClr val="990000"/>
                </a:solidFill>
                <a:latin typeface="Garrison Light Sans" pitchFamily="34" charset="0"/>
                <a:ea typeface="ＭＳ Ｐゴシック" pitchFamily="-105" charset="-128"/>
              </a:defRPr>
            </a:lvl1pPr>
            <a:lvl2pPr marL="742950" indent="-285750" defTabSz="963613" eaLnBrk="0" hangingPunct="0">
              <a:defRPr u="sng">
                <a:solidFill>
                  <a:srgbClr val="990000"/>
                </a:solidFill>
                <a:latin typeface="Garrison Light Sans" pitchFamily="34" charset="0"/>
                <a:ea typeface="ＭＳ Ｐゴシック" pitchFamily="-105" charset="-128"/>
              </a:defRPr>
            </a:lvl2pPr>
            <a:lvl3pPr marL="1143000" indent="-228600" defTabSz="963613" eaLnBrk="0" hangingPunct="0">
              <a:defRPr u="sng">
                <a:solidFill>
                  <a:srgbClr val="990000"/>
                </a:solidFill>
                <a:latin typeface="Garrison Light Sans" pitchFamily="34" charset="0"/>
                <a:ea typeface="ＭＳ Ｐゴシック" pitchFamily="-105" charset="-128"/>
              </a:defRPr>
            </a:lvl3pPr>
            <a:lvl4pPr marL="1600200" indent="-228600" defTabSz="963613" eaLnBrk="0" hangingPunct="0">
              <a:defRPr u="sng">
                <a:solidFill>
                  <a:srgbClr val="990000"/>
                </a:solidFill>
                <a:latin typeface="Garrison Light Sans" pitchFamily="34" charset="0"/>
                <a:ea typeface="ＭＳ Ｐゴシック" pitchFamily="-105" charset="-128"/>
              </a:defRPr>
            </a:lvl4pPr>
            <a:lvl5pPr marL="2057400" indent="-228600" defTabSz="963613" eaLnBrk="0" hangingPunct="0">
              <a:defRPr u="sng">
                <a:solidFill>
                  <a:srgbClr val="990000"/>
                </a:solidFill>
                <a:latin typeface="Garrison Light Sans" pitchFamily="34" charset="0"/>
                <a:ea typeface="ＭＳ Ｐゴシック" pitchFamily="-105" charset="-128"/>
              </a:defRPr>
            </a:lvl5pPr>
            <a:lvl6pPr marL="2514600" indent="-228600" algn="ctr" defTabSz="963613"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6pPr>
            <a:lvl7pPr marL="2971800" indent="-228600" algn="ctr" defTabSz="963613"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7pPr>
            <a:lvl8pPr marL="3429000" indent="-228600" algn="ctr" defTabSz="963613"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8pPr>
            <a:lvl9pPr marL="3886200" indent="-228600" algn="ctr" defTabSz="963613"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9pPr>
          </a:lstStyle>
          <a:p>
            <a:pPr eaLnBrk="1" hangingPunct="1"/>
            <a:fld id="{952A13A4-E68B-4A62-B6AB-AAAA27633036}" type="slidenum">
              <a:rPr lang="en-US" u="none">
                <a:solidFill>
                  <a:schemeClr val="tx1"/>
                </a:solidFill>
                <a:latin typeface="Times New Roman" pitchFamily="-105" charset="0"/>
              </a:rPr>
              <a:pPr eaLnBrk="1" hangingPunct="1"/>
              <a:t>2</a:t>
            </a:fld>
            <a:endParaRPr lang="en-US" u="none">
              <a:solidFill>
                <a:schemeClr val="tx1"/>
              </a:solidFill>
              <a:latin typeface="Times New Roman" pitchFamily="-105"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_tradnl" dirty="0" smtClean="0">
                <a:latin typeface="Times New Roman" pitchFamily="-105" charset="0"/>
                <a:ea typeface="ＭＳ Ｐゴシック" pitchFamily="-105" charset="-128"/>
              </a:rPr>
              <a:t>http://money.usnews.com/money/careers/articles/2014/01/23/the-best-jobs-of-2014?int=959608&amp;int=96c908</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u="sng">
                <a:solidFill>
                  <a:srgbClr val="990000"/>
                </a:solidFill>
                <a:latin typeface="Garrison Light Sans" pitchFamily="34" charset="0"/>
                <a:ea typeface="ＭＳ Ｐゴシック" pitchFamily="-105" charset="-128"/>
              </a:defRPr>
            </a:lvl1pPr>
            <a:lvl2pPr marL="742950" indent="-285750" defTabSz="963613" eaLnBrk="0" hangingPunct="0">
              <a:defRPr u="sng">
                <a:solidFill>
                  <a:srgbClr val="990000"/>
                </a:solidFill>
                <a:latin typeface="Garrison Light Sans" pitchFamily="34" charset="0"/>
                <a:ea typeface="ＭＳ Ｐゴシック" pitchFamily="-105" charset="-128"/>
              </a:defRPr>
            </a:lvl2pPr>
            <a:lvl3pPr marL="1143000" indent="-228600" defTabSz="963613" eaLnBrk="0" hangingPunct="0">
              <a:defRPr u="sng">
                <a:solidFill>
                  <a:srgbClr val="990000"/>
                </a:solidFill>
                <a:latin typeface="Garrison Light Sans" pitchFamily="34" charset="0"/>
                <a:ea typeface="ＭＳ Ｐゴシック" pitchFamily="-105" charset="-128"/>
              </a:defRPr>
            </a:lvl3pPr>
            <a:lvl4pPr marL="1600200" indent="-228600" defTabSz="963613" eaLnBrk="0" hangingPunct="0">
              <a:defRPr u="sng">
                <a:solidFill>
                  <a:srgbClr val="990000"/>
                </a:solidFill>
                <a:latin typeface="Garrison Light Sans" pitchFamily="34" charset="0"/>
                <a:ea typeface="ＭＳ Ｐゴシック" pitchFamily="-105" charset="-128"/>
              </a:defRPr>
            </a:lvl4pPr>
            <a:lvl5pPr marL="2057400" indent="-228600" defTabSz="963613" eaLnBrk="0" hangingPunct="0">
              <a:defRPr u="sng">
                <a:solidFill>
                  <a:srgbClr val="990000"/>
                </a:solidFill>
                <a:latin typeface="Garrison Light Sans" pitchFamily="34" charset="0"/>
                <a:ea typeface="ＭＳ Ｐゴシック" pitchFamily="-105" charset="-128"/>
              </a:defRPr>
            </a:lvl5pPr>
            <a:lvl6pPr marL="2514600" indent="-228600" algn="ctr" defTabSz="963613"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6pPr>
            <a:lvl7pPr marL="2971800" indent="-228600" algn="ctr" defTabSz="963613"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7pPr>
            <a:lvl8pPr marL="3429000" indent="-228600" algn="ctr" defTabSz="963613"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8pPr>
            <a:lvl9pPr marL="3886200" indent="-228600" algn="ctr" defTabSz="963613"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9pPr>
          </a:lstStyle>
          <a:p>
            <a:pPr eaLnBrk="1" hangingPunct="1"/>
            <a:fld id="{779BE87A-BC4C-4519-AB23-19601871E95A}" type="slidenum">
              <a:rPr lang="en-US" u="none">
                <a:solidFill>
                  <a:schemeClr val="tx1"/>
                </a:solidFill>
                <a:latin typeface="Times New Roman" pitchFamily="-105" charset="0"/>
              </a:rPr>
              <a:pPr eaLnBrk="1" hangingPunct="1"/>
              <a:t>3</a:t>
            </a:fld>
            <a:endParaRPr lang="en-US" u="none">
              <a:solidFill>
                <a:schemeClr val="tx1"/>
              </a:solidFill>
              <a:latin typeface="Times New Roman" pitchFamily="-105"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smtClean="0">
              <a:latin typeface="Times New Roman" pitchFamily="-105" charset="0"/>
              <a:ea typeface="ＭＳ Ｐゴシック" pitchFamily="-105"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u="sng">
                <a:solidFill>
                  <a:srgbClr val="990000"/>
                </a:solidFill>
                <a:latin typeface="Garrison Light Sans" pitchFamily="34" charset="0"/>
                <a:ea typeface="ＭＳ Ｐゴシック" pitchFamily="-105" charset="-128"/>
              </a:defRPr>
            </a:lvl1pPr>
            <a:lvl2pPr marL="742950" indent="-285750" defTabSz="963613" eaLnBrk="0" hangingPunct="0">
              <a:defRPr u="sng">
                <a:solidFill>
                  <a:srgbClr val="990000"/>
                </a:solidFill>
                <a:latin typeface="Garrison Light Sans" pitchFamily="34" charset="0"/>
                <a:ea typeface="ＭＳ Ｐゴシック" pitchFamily="-105" charset="-128"/>
              </a:defRPr>
            </a:lvl2pPr>
            <a:lvl3pPr marL="1143000" indent="-228600" defTabSz="963613" eaLnBrk="0" hangingPunct="0">
              <a:defRPr u="sng">
                <a:solidFill>
                  <a:srgbClr val="990000"/>
                </a:solidFill>
                <a:latin typeface="Garrison Light Sans" pitchFamily="34" charset="0"/>
                <a:ea typeface="ＭＳ Ｐゴシック" pitchFamily="-105" charset="-128"/>
              </a:defRPr>
            </a:lvl3pPr>
            <a:lvl4pPr marL="1600200" indent="-228600" defTabSz="963613" eaLnBrk="0" hangingPunct="0">
              <a:defRPr u="sng">
                <a:solidFill>
                  <a:srgbClr val="990000"/>
                </a:solidFill>
                <a:latin typeface="Garrison Light Sans" pitchFamily="34" charset="0"/>
                <a:ea typeface="ＭＳ Ｐゴシック" pitchFamily="-105" charset="-128"/>
              </a:defRPr>
            </a:lvl4pPr>
            <a:lvl5pPr marL="2057400" indent="-228600" defTabSz="963613" eaLnBrk="0" hangingPunct="0">
              <a:defRPr u="sng">
                <a:solidFill>
                  <a:srgbClr val="990000"/>
                </a:solidFill>
                <a:latin typeface="Garrison Light Sans" pitchFamily="34" charset="0"/>
                <a:ea typeface="ＭＳ Ｐゴシック" pitchFamily="-105" charset="-128"/>
              </a:defRPr>
            </a:lvl5pPr>
            <a:lvl6pPr marL="2514600" indent="-228600" algn="ctr" defTabSz="963613"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6pPr>
            <a:lvl7pPr marL="2971800" indent="-228600" algn="ctr" defTabSz="963613"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7pPr>
            <a:lvl8pPr marL="3429000" indent="-228600" algn="ctr" defTabSz="963613"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8pPr>
            <a:lvl9pPr marL="3886200" indent="-228600" algn="ctr" defTabSz="963613"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9pPr>
          </a:lstStyle>
          <a:p>
            <a:pPr eaLnBrk="1" hangingPunct="1"/>
            <a:fld id="{779BE87A-BC4C-4519-AB23-19601871E95A}" type="slidenum">
              <a:rPr lang="en-US" u="none">
                <a:solidFill>
                  <a:schemeClr val="tx1"/>
                </a:solidFill>
                <a:latin typeface="Times New Roman" pitchFamily="-105" charset="0"/>
              </a:rPr>
              <a:pPr eaLnBrk="1" hangingPunct="1"/>
              <a:t>4</a:t>
            </a:fld>
            <a:endParaRPr lang="en-US" u="none">
              <a:solidFill>
                <a:schemeClr val="tx1"/>
              </a:solidFill>
              <a:latin typeface="Times New Roman" pitchFamily="-105"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smtClean="0">
              <a:latin typeface="Times New Roman" pitchFamily="-105" charset="0"/>
              <a:ea typeface="ＭＳ Ｐゴシック" pitchFamily="-105"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32"/>
          <p:cNvSpPr>
            <a:spLocks noChangeShapeType="1"/>
          </p:cNvSpPr>
          <p:nvPr userDrawn="1"/>
        </p:nvSpPr>
        <p:spPr bwMode="auto">
          <a:xfrm>
            <a:off x="293688" y="1173163"/>
            <a:ext cx="0" cy="4945062"/>
          </a:xfrm>
          <a:prstGeom prst="line">
            <a:avLst/>
          </a:prstGeom>
          <a:noFill/>
          <a:ln w="9525">
            <a:solidFill>
              <a:srgbClr val="000066"/>
            </a:solidFill>
            <a:round/>
            <a:headEnd/>
            <a:tailEnd type="oval" w="med" len="med"/>
          </a:ln>
          <a:effectLst/>
        </p:spPr>
        <p:txBody>
          <a:bodyPr/>
          <a:lstStyle/>
          <a:p>
            <a:pPr>
              <a:defRPr/>
            </a:pPr>
            <a:endParaRPr lang="en-US">
              <a:ea typeface="+mn-ea"/>
            </a:endParaRPr>
          </a:p>
        </p:txBody>
      </p:sp>
      <p:sp>
        <p:nvSpPr>
          <p:cNvPr id="5" name="Rectangle 34"/>
          <p:cNvSpPr>
            <a:spLocks noChangeArrowheads="1"/>
          </p:cNvSpPr>
          <p:nvPr userDrawn="1"/>
        </p:nvSpPr>
        <p:spPr bwMode="auto">
          <a:xfrm>
            <a:off x="7515225" y="6521450"/>
            <a:ext cx="2341563" cy="215433"/>
          </a:xfrm>
          <a:prstGeom prst="rect">
            <a:avLst/>
          </a:prstGeom>
          <a:noFill/>
          <a:ln w="9525">
            <a:noFill/>
            <a:miter lim="800000"/>
            <a:headEnd/>
            <a:tailEnd/>
          </a:ln>
          <a:effectLst/>
        </p:spPr>
        <p:txBody>
          <a:bodyPr lIns="91429" tIns="45715" rIns="91429" bIns="45715">
            <a:spAutoFit/>
          </a:bodyPr>
          <a:lstStyle/>
          <a:p>
            <a:pPr algn="l">
              <a:spcBef>
                <a:spcPct val="0"/>
              </a:spcBef>
              <a:defRPr/>
            </a:pPr>
            <a:r>
              <a:rPr lang="es-ES" sz="800" u="none" dirty="0" smtClean="0">
                <a:solidFill>
                  <a:srgbClr val="000090"/>
                </a:solidFill>
                <a:latin typeface="Arial" charset="0"/>
              </a:rPr>
              <a:t>Tecnológico </a:t>
            </a:r>
            <a:r>
              <a:rPr lang="es-ES" sz="800" u="none" dirty="0">
                <a:solidFill>
                  <a:srgbClr val="000090"/>
                </a:solidFill>
                <a:latin typeface="Arial" charset="0"/>
              </a:rPr>
              <a:t>de Monterrey, México	</a:t>
            </a:r>
            <a:fld id="{9151EA98-CA51-42FF-A07D-64EFBF47B54D}" type="slidenum">
              <a:rPr lang="es-ES" sz="800" u="none">
                <a:solidFill>
                  <a:srgbClr val="000090"/>
                </a:solidFill>
                <a:latin typeface="Arial" charset="0"/>
              </a:rPr>
              <a:pPr algn="l">
                <a:spcBef>
                  <a:spcPct val="0"/>
                </a:spcBef>
                <a:defRPr/>
              </a:pPr>
              <a:t>‹Nº›</a:t>
            </a:fld>
            <a:endParaRPr lang="es-ES" sz="800" u="none" dirty="0">
              <a:solidFill>
                <a:srgbClr val="000090"/>
              </a:solidFill>
              <a:latin typeface="Arial" charset="0"/>
            </a:endParaRPr>
          </a:p>
        </p:txBody>
      </p:sp>
      <p:sp>
        <p:nvSpPr>
          <p:cNvPr id="6" name="Line 36"/>
          <p:cNvSpPr>
            <a:spLocks noChangeShapeType="1"/>
          </p:cNvSpPr>
          <p:nvPr userDrawn="1"/>
        </p:nvSpPr>
        <p:spPr bwMode="auto">
          <a:xfrm>
            <a:off x="990600" y="6553200"/>
            <a:ext cx="8915400" cy="0"/>
          </a:xfrm>
          <a:prstGeom prst="line">
            <a:avLst/>
          </a:prstGeom>
          <a:noFill/>
          <a:ln w="3175">
            <a:solidFill>
              <a:srgbClr val="CC0000"/>
            </a:solidFill>
            <a:round/>
            <a:headEnd/>
            <a:tailEnd/>
          </a:ln>
          <a:effectLst/>
        </p:spPr>
        <p:txBody>
          <a:bodyPr/>
          <a:lstStyle/>
          <a:p>
            <a:pPr>
              <a:defRPr/>
            </a:pPr>
            <a:endParaRPr lang="en-US">
              <a:ea typeface="+mn-ea"/>
            </a:endParaRPr>
          </a:p>
        </p:txBody>
      </p:sp>
      <p:sp>
        <p:nvSpPr>
          <p:cNvPr id="9218" name="Rectangle 2"/>
          <p:cNvSpPr>
            <a:spLocks noGrp="1" noChangeArrowheads="1"/>
          </p:cNvSpPr>
          <p:nvPr>
            <p:ph type="ctrTitle"/>
          </p:nvPr>
        </p:nvSpPr>
        <p:spPr>
          <a:xfrm>
            <a:off x="685800" y="914400"/>
            <a:ext cx="8686800" cy="1981200"/>
          </a:xfrm>
        </p:spPr>
        <p:txBody>
          <a:bodyPr/>
          <a:lstStyle>
            <a:lvl1pPr>
              <a:defRPr/>
            </a:lvl1pPr>
          </a:lstStyle>
          <a:p>
            <a:r>
              <a:rPr lang="es-MX"/>
              <a:t>Clic para editar título</a:t>
            </a:r>
          </a:p>
        </p:txBody>
      </p:sp>
      <p:sp>
        <p:nvSpPr>
          <p:cNvPr id="9219" name="Rectangle 3"/>
          <p:cNvSpPr>
            <a:spLocks noGrp="1" noChangeArrowheads="1"/>
          </p:cNvSpPr>
          <p:nvPr>
            <p:ph type="subTitle" idx="1"/>
          </p:nvPr>
        </p:nvSpPr>
        <p:spPr>
          <a:xfrm>
            <a:off x="685800" y="3048000"/>
            <a:ext cx="8686800" cy="3352800"/>
          </a:xfrm>
        </p:spPr>
        <p:txBody>
          <a:bodyPr/>
          <a:lstStyle>
            <a:lvl1pPr marL="0" indent="0" algn="r">
              <a:buFont typeface="Trebuchet MS" pitchFamily="-112" charset="0"/>
              <a:buNone/>
              <a:defRPr/>
            </a:lvl1pPr>
          </a:lstStyle>
          <a:p>
            <a:r>
              <a:rPr lang="es-MX" dirty="0"/>
              <a:t>Haga clic para modificar el estilo de subtítulo del patrón</a:t>
            </a:r>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5883"/>
            <a:ext cx="12763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1953723"/>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519715598"/>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9000" y="76200"/>
            <a:ext cx="2209800" cy="6324600"/>
          </a:xfrm>
        </p:spPr>
        <p:txBody>
          <a:bodyPr vert="eaVert"/>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609600" y="76200"/>
            <a:ext cx="6477000" cy="6324600"/>
          </a:xfrm>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429605342"/>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idx="1"/>
          </p:nvPr>
        </p:nvSpPr>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2195144385"/>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s-ES_tradnl"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smtClean="0"/>
              <a:t>Click to edit Master text styles</a:t>
            </a:r>
          </a:p>
        </p:txBody>
      </p:sp>
    </p:spTree>
    <p:extLst>
      <p:ext uri="{BB962C8B-B14F-4D97-AF65-F5344CB8AC3E}">
        <p14:creationId xmlns:p14="http://schemas.microsoft.com/office/powerpoint/2010/main" val="285861195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sz="half" idx="1"/>
          </p:nvPr>
        </p:nvSpPr>
        <p:spPr>
          <a:xfrm>
            <a:off x="609600" y="1143000"/>
            <a:ext cx="4343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Content Placeholder 3"/>
          <p:cNvSpPr>
            <a:spLocks noGrp="1"/>
          </p:cNvSpPr>
          <p:nvPr>
            <p:ph sz="half" idx="2"/>
          </p:nvPr>
        </p:nvSpPr>
        <p:spPr>
          <a:xfrm>
            <a:off x="5105400" y="1143000"/>
            <a:ext cx="4343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605641339"/>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s-ES_tradnl"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187256824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Tree>
    <p:extLst>
      <p:ext uri="{BB962C8B-B14F-4D97-AF65-F5344CB8AC3E}">
        <p14:creationId xmlns:p14="http://schemas.microsoft.com/office/powerpoint/2010/main" val="364963875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43732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s-ES_tradnl"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Tree>
    <p:extLst>
      <p:ext uri="{BB962C8B-B14F-4D97-AF65-F5344CB8AC3E}">
        <p14:creationId xmlns:p14="http://schemas.microsoft.com/office/powerpoint/2010/main" val="41085118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s-ES_tradnl"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Tree>
    <p:extLst>
      <p:ext uri="{BB962C8B-B14F-4D97-AF65-F5344CB8AC3E}">
        <p14:creationId xmlns:p14="http://schemas.microsoft.com/office/powerpoint/2010/main" val="2573569951"/>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76200"/>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es-ES" smtClean="0"/>
              <a:t>Clic para editar título</a:t>
            </a:r>
          </a:p>
        </p:txBody>
      </p:sp>
      <p:sp>
        <p:nvSpPr>
          <p:cNvPr id="1027" name="Rectangle 3"/>
          <p:cNvSpPr>
            <a:spLocks noGrp="1" noChangeArrowheads="1"/>
          </p:cNvSpPr>
          <p:nvPr>
            <p:ph type="body" idx="1"/>
          </p:nvPr>
        </p:nvSpPr>
        <p:spPr bwMode="auto">
          <a:xfrm>
            <a:off x="609600" y="1143000"/>
            <a:ext cx="8839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34" name="Line 10"/>
          <p:cNvSpPr>
            <a:spLocks noChangeShapeType="1"/>
          </p:cNvSpPr>
          <p:nvPr/>
        </p:nvSpPr>
        <p:spPr bwMode="auto">
          <a:xfrm>
            <a:off x="560388" y="914400"/>
            <a:ext cx="8885237" cy="0"/>
          </a:xfrm>
          <a:prstGeom prst="line">
            <a:avLst/>
          </a:prstGeom>
          <a:noFill/>
          <a:ln w="6350">
            <a:solidFill>
              <a:srgbClr val="CC0000"/>
            </a:solidFill>
            <a:round/>
            <a:headEnd/>
            <a:tailEnd/>
          </a:ln>
          <a:effectLst/>
        </p:spPr>
        <p:txBody>
          <a:bodyPr/>
          <a:lstStyle/>
          <a:p>
            <a:pPr>
              <a:defRPr/>
            </a:pPr>
            <a:endParaRPr lang="en-US">
              <a:ea typeface="+mn-ea"/>
            </a:endParaRPr>
          </a:p>
        </p:txBody>
      </p:sp>
      <p:sp>
        <p:nvSpPr>
          <p:cNvPr id="1047" name="Line 23"/>
          <p:cNvSpPr>
            <a:spLocks noChangeShapeType="1"/>
          </p:cNvSpPr>
          <p:nvPr userDrawn="1"/>
        </p:nvSpPr>
        <p:spPr bwMode="auto">
          <a:xfrm>
            <a:off x="990600" y="6553200"/>
            <a:ext cx="8915400" cy="0"/>
          </a:xfrm>
          <a:prstGeom prst="line">
            <a:avLst/>
          </a:prstGeom>
          <a:noFill/>
          <a:ln w="3175">
            <a:solidFill>
              <a:srgbClr val="CC0000"/>
            </a:solidFill>
            <a:round/>
            <a:headEnd/>
            <a:tailEnd/>
          </a:ln>
          <a:effectLst/>
        </p:spPr>
        <p:txBody>
          <a:bodyPr/>
          <a:lstStyle/>
          <a:p>
            <a:pPr>
              <a:defRPr/>
            </a:pPr>
            <a:endParaRPr lang="en-US">
              <a:ea typeface="+mn-ea"/>
            </a:endParaRPr>
          </a:p>
        </p:txBody>
      </p:sp>
      <p:sp>
        <p:nvSpPr>
          <p:cNvPr id="1050" name="Line 26"/>
          <p:cNvSpPr>
            <a:spLocks noChangeShapeType="1"/>
          </p:cNvSpPr>
          <p:nvPr userDrawn="1"/>
        </p:nvSpPr>
        <p:spPr bwMode="auto">
          <a:xfrm>
            <a:off x="293688" y="1173163"/>
            <a:ext cx="0" cy="4945062"/>
          </a:xfrm>
          <a:prstGeom prst="line">
            <a:avLst/>
          </a:prstGeom>
          <a:noFill/>
          <a:ln w="9525">
            <a:solidFill>
              <a:srgbClr val="000066"/>
            </a:solidFill>
            <a:round/>
            <a:headEnd/>
            <a:tailEnd type="oval" w="med" len="med"/>
          </a:ln>
          <a:effectLst/>
        </p:spPr>
        <p:txBody>
          <a:bodyPr/>
          <a:lstStyle/>
          <a:p>
            <a:pPr>
              <a:defRPr/>
            </a:pPr>
            <a:endParaRPr lang="en-US">
              <a:ea typeface="+mn-ea"/>
            </a:endParaRPr>
          </a:p>
        </p:txBody>
      </p:sp>
      <p:sp>
        <p:nvSpPr>
          <p:cNvPr id="1061" name="Rectangle 37"/>
          <p:cNvSpPr>
            <a:spLocks noChangeArrowheads="1"/>
          </p:cNvSpPr>
          <p:nvPr userDrawn="1"/>
        </p:nvSpPr>
        <p:spPr bwMode="auto">
          <a:xfrm>
            <a:off x="7558088" y="6532563"/>
            <a:ext cx="2341562" cy="215433"/>
          </a:xfrm>
          <a:prstGeom prst="rect">
            <a:avLst/>
          </a:prstGeom>
          <a:noFill/>
          <a:ln w="9525">
            <a:noFill/>
            <a:miter lim="800000"/>
            <a:headEnd/>
            <a:tailEnd/>
          </a:ln>
          <a:effectLst/>
        </p:spPr>
        <p:txBody>
          <a:bodyPr lIns="91429" tIns="45715" rIns="91429" bIns="45715">
            <a:spAutoFit/>
          </a:bodyPr>
          <a:lstStyle/>
          <a:p>
            <a:pPr algn="l">
              <a:spcBef>
                <a:spcPct val="0"/>
              </a:spcBef>
              <a:defRPr/>
            </a:pPr>
            <a:r>
              <a:rPr lang="es-ES" sz="800" u="none" dirty="0" smtClean="0">
                <a:solidFill>
                  <a:srgbClr val="000090"/>
                </a:solidFill>
                <a:latin typeface="Arial" charset="0"/>
              </a:rPr>
              <a:t>Tecnológico </a:t>
            </a:r>
            <a:r>
              <a:rPr lang="es-ES" sz="800" u="none" dirty="0">
                <a:solidFill>
                  <a:srgbClr val="000090"/>
                </a:solidFill>
                <a:latin typeface="Arial" charset="0"/>
              </a:rPr>
              <a:t>de Monterrey, México	</a:t>
            </a:r>
            <a:fld id="{F924D8CB-1717-4A68-B6E8-72F4B500D666}" type="slidenum">
              <a:rPr lang="es-ES" sz="800" u="none">
                <a:solidFill>
                  <a:srgbClr val="000090"/>
                </a:solidFill>
                <a:latin typeface="Arial" charset="0"/>
              </a:rPr>
              <a:pPr algn="l">
                <a:spcBef>
                  <a:spcPct val="0"/>
                </a:spcBef>
                <a:defRPr/>
              </a:pPr>
              <a:t>‹Nº›</a:t>
            </a:fld>
            <a:endParaRPr lang="es-ES" sz="800" u="none" dirty="0">
              <a:solidFill>
                <a:srgbClr val="000090"/>
              </a:solidFill>
              <a:latin typeface="Arial" charset="0"/>
            </a:endParaRPr>
          </a:p>
        </p:txBody>
      </p:sp>
      <p:pic>
        <p:nvPicPr>
          <p:cNvPr id="2050"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7171" y="6366996"/>
            <a:ext cx="12763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ransition/>
  <p:timing>
    <p:tnLst>
      <p:par>
        <p:cTn id="1" dur="indefinite" restart="never" nodeType="tmRoot"/>
      </p:par>
    </p:tnLst>
  </p:timing>
  <p:txStyles>
    <p:titleStyle>
      <a:lvl1pPr algn="r" rtl="0" eaLnBrk="0" fontAlgn="base" hangingPunct="0">
        <a:spcBef>
          <a:spcPct val="0"/>
        </a:spcBef>
        <a:spcAft>
          <a:spcPct val="0"/>
        </a:spcAft>
        <a:defRPr sz="2800">
          <a:solidFill>
            <a:srgbClr val="83AF33"/>
          </a:solidFill>
          <a:latin typeface="+mj-lt"/>
          <a:ea typeface="ＭＳ Ｐゴシック" pitchFamily="-112" charset="-128"/>
          <a:cs typeface="ＭＳ Ｐゴシック" pitchFamily="-112" charset="-128"/>
        </a:defRPr>
      </a:lvl1pPr>
      <a:lvl2pPr algn="r" rtl="0" eaLnBrk="0" fontAlgn="base" hangingPunct="0">
        <a:spcBef>
          <a:spcPct val="0"/>
        </a:spcBef>
        <a:spcAft>
          <a:spcPct val="0"/>
        </a:spcAft>
        <a:defRPr sz="2800">
          <a:solidFill>
            <a:srgbClr val="83AF33"/>
          </a:solidFill>
          <a:latin typeface="Trebuchet MS" pitchFamily="-112" charset="0"/>
          <a:ea typeface="ＭＳ Ｐゴシック" pitchFamily="-112" charset="-128"/>
          <a:cs typeface="ＭＳ Ｐゴシック" pitchFamily="-112" charset="-128"/>
        </a:defRPr>
      </a:lvl2pPr>
      <a:lvl3pPr algn="r" rtl="0" eaLnBrk="0" fontAlgn="base" hangingPunct="0">
        <a:spcBef>
          <a:spcPct val="0"/>
        </a:spcBef>
        <a:spcAft>
          <a:spcPct val="0"/>
        </a:spcAft>
        <a:defRPr sz="2800">
          <a:solidFill>
            <a:srgbClr val="83AF33"/>
          </a:solidFill>
          <a:latin typeface="Trebuchet MS" pitchFamily="-112" charset="0"/>
          <a:ea typeface="ＭＳ Ｐゴシック" pitchFamily="-112" charset="-128"/>
          <a:cs typeface="ＭＳ Ｐゴシック" pitchFamily="-112" charset="-128"/>
        </a:defRPr>
      </a:lvl3pPr>
      <a:lvl4pPr algn="r" rtl="0" eaLnBrk="0" fontAlgn="base" hangingPunct="0">
        <a:spcBef>
          <a:spcPct val="0"/>
        </a:spcBef>
        <a:spcAft>
          <a:spcPct val="0"/>
        </a:spcAft>
        <a:defRPr sz="2800">
          <a:solidFill>
            <a:srgbClr val="83AF33"/>
          </a:solidFill>
          <a:latin typeface="Trebuchet MS" pitchFamily="-112" charset="0"/>
          <a:ea typeface="ＭＳ Ｐゴシック" pitchFamily="-112" charset="-128"/>
          <a:cs typeface="ＭＳ Ｐゴシック" pitchFamily="-112" charset="-128"/>
        </a:defRPr>
      </a:lvl4pPr>
      <a:lvl5pPr algn="r" rtl="0" eaLnBrk="0" fontAlgn="base" hangingPunct="0">
        <a:spcBef>
          <a:spcPct val="0"/>
        </a:spcBef>
        <a:spcAft>
          <a:spcPct val="0"/>
        </a:spcAft>
        <a:defRPr sz="2800">
          <a:solidFill>
            <a:srgbClr val="83AF33"/>
          </a:solidFill>
          <a:latin typeface="Trebuchet MS" pitchFamily="-112" charset="0"/>
          <a:ea typeface="ＭＳ Ｐゴシック" pitchFamily="-112" charset="-128"/>
          <a:cs typeface="ＭＳ Ｐゴシック" pitchFamily="-112" charset="-128"/>
        </a:defRPr>
      </a:lvl5pPr>
      <a:lvl6pPr marL="457200" algn="r" rtl="0" fontAlgn="base">
        <a:spcBef>
          <a:spcPct val="0"/>
        </a:spcBef>
        <a:spcAft>
          <a:spcPct val="0"/>
        </a:spcAft>
        <a:defRPr sz="2800">
          <a:solidFill>
            <a:srgbClr val="83AF33"/>
          </a:solidFill>
          <a:latin typeface="Trebuchet MS" pitchFamily="-112" charset="0"/>
        </a:defRPr>
      </a:lvl6pPr>
      <a:lvl7pPr marL="914400" algn="r" rtl="0" fontAlgn="base">
        <a:spcBef>
          <a:spcPct val="0"/>
        </a:spcBef>
        <a:spcAft>
          <a:spcPct val="0"/>
        </a:spcAft>
        <a:defRPr sz="2800">
          <a:solidFill>
            <a:srgbClr val="83AF33"/>
          </a:solidFill>
          <a:latin typeface="Trebuchet MS" pitchFamily="-112" charset="0"/>
        </a:defRPr>
      </a:lvl7pPr>
      <a:lvl8pPr marL="1371600" algn="r" rtl="0" fontAlgn="base">
        <a:spcBef>
          <a:spcPct val="0"/>
        </a:spcBef>
        <a:spcAft>
          <a:spcPct val="0"/>
        </a:spcAft>
        <a:defRPr sz="2800">
          <a:solidFill>
            <a:srgbClr val="83AF33"/>
          </a:solidFill>
          <a:latin typeface="Trebuchet MS" pitchFamily="-112" charset="0"/>
        </a:defRPr>
      </a:lvl8pPr>
      <a:lvl9pPr marL="1828800" algn="r" rtl="0" fontAlgn="base">
        <a:spcBef>
          <a:spcPct val="0"/>
        </a:spcBef>
        <a:spcAft>
          <a:spcPct val="0"/>
        </a:spcAft>
        <a:defRPr sz="2800">
          <a:solidFill>
            <a:srgbClr val="83AF33"/>
          </a:solidFill>
          <a:latin typeface="Trebuchet MS" pitchFamily="-112" charset="0"/>
        </a:defRPr>
      </a:lvl9pPr>
    </p:titleStyle>
    <p:bodyStyle>
      <a:lvl1pPr marL="342900" indent="-342900" algn="just" rtl="0" eaLnBrk="0" fontAlgn="base" hangingPunct="0">
        <a:spcBef>
          <a:spcPct val="20000"/>
        </a:spcBef>
        <a:spcAft>
          <a:spcPct val="0"/>
        </a:spcAft>
        <a:buClr>
          <a:srgbClr val="CC0000"/>
        </a:buClr>
        <a:buFont typeface="Trebuchet MS" pitchFamily="-105" charset="0"/>
        <a:buChar char="&gt;"/>
        <a:defRPr sz="2400">
          <a:solidFill>
            <a:srgbClr val="000066"/>
          </a:solidFill>
          <a:latin typeface="+mn-lt"/>
          <a:ea typeface="ＭＳ Ｐゴシック" pitchFamily="-112" charset="-128"/>
          <a:cs typeface="ＭＳ Ｐゴシック" pitchFamily="-112" charset="-128"/>
        </a:defRPr>
      </a:lvl1pPr>
      <a:lvl2pPr marL="742950" indent="-285750" algn="just" rtl="0" eaLnBrk="0" fontAlgn="base" hangingPunct="0">
        <a:spcBef>
          <a:spcPct val="20000"/>
        </a:spcBef>
        <a:spcAft>
          <a:spcPct val="0"/>
        </a:spcAft>
        <a:buClr>
          <a:srgbClr val="CC3300"/>
        </a:buClr>
        <a:buFont typeface="Times New Roman" pitchFamily="-105" charset="0"/>
        <a:buChar char="–"/>
        <a:defRPr sz="2000">
          <a:solidFill>
            <a:srgbClr val="000066"/>
          </a:solidFill>
          <a:latin typeface="+mn-lt"/>
          <a:ea typeface="ＭＳ Ｐゴシック" pitchFamily="-112" charset="-128"/>
        </a:defRPr>
      </a:lvl2pPr>
      <a:lvl3pPr marL="1143000" indent="-228600" algn="just" rtl="0" eaLnBrk="0" fontAlgn="base" hangingPunct="0">
        <a:spcBef>
          <a:spcPct val="20000"/>
        </a:spcBef>
        <a:spcAft>
          <a:spcPct val="0"/>
        </a:spcAft>
        <a:buClr>
          <a:srgbClr val="CC3300"/>
        </a:buClr>
        <a:buChar char="•"/>
        <a:defRPr sz="2400">
          <a:solidFill>
            <a:srgbClr val="000066"/>
          </a:solidFill>
          <a:latin typeface="+mn-lt"/>
          <a:ea typeface="ＭＳ Ｐゴシック" pitchFamily="-112" charset="-128"/>
        </a:defRPr>
      </a:lvl3pPr>
      <a:lvl4pPr marL="1600200" indent="-228600" algn="just" rtl="0" eaLnBrk="0" fontAlgn="base" hangingPunct="0">
        <a:spcBef>
          <a:spcPct val="20000"/>
        </a:spcBef>
        <a:spcAft>
          <a:spcPct val="0"/>
        </a:spcAft>
        <a:buClr>
          <a:srgbClr val="CC3300"/>
        </a:buClr>
        <a:buFont typeface="Times New Roman" pitchFamily="-105" charset="0"/>
        <a:buChar char="–"/>
        <a:defRPr sz="1600">
          <a:solidFill>
            <a:srgbClr val="000066"/>
          </a:solidFill>
          <a:latin typeface="+mn-lt"/>
          <a:ea typeface="ＭＳ Ｐゴシック" pitchFamily="-112" charset="-128"/>
        </a:defRPr>
      </a:lvl4pPr>
      <a:lvl5pPr marL="2057400" indent="-228600" algn="just" rtl="0" eaLnBrk="0" fontAlgn="base" hangingPunct="0">
        <a:spcBef>
          <a:spcPct val="20000"/>
        </a:spcBef>
        <a:spcAft>
          <a:spcPct val="0"/>
        </a:spcAft>
        <a:buClr>
          <a:srgbClr val="CC3300"/>
        </a:buClr>
        <a:buFont typeface="Trebuchet MS" pitchFamily="-105" charset="0"/>
        <a:buChar char="&gt;"/>
        <a:defRPr sz="1600">
          <a:solidFill>
            <a:srgbClr val="000066"/>
          </a:solidFill>
          <a:latin typeface="+mn-lt"/>
          <a:ea typeface="ＭＳ Ｐゴシック" pitchFamily="-112" charset="-128"/>
        </a:defRPr>
      </a:lvl5pPr>
      <a:lvl6pPr marL="2514600" indent="-228600" algn="just" rtl="0" fontAlgn="base">
        <a:spcBef>
          <a:spcPct val="20000"/>
        </a:spcBef>
        <a:spcAft>
          <a:spcPct val="0"/>
        </a:spcAft>
        <a:buClr>
          <a:srgbClr val="CC3300"/>
        </a:buClr>
        <a:buFont typeface="Trebuchet MS" pitchFamily="-112" charset="0"/>
        <a:buChar char="&gt;"/>
        <a:defRPr sz="1600">
          <a:solidFill>
            <a:srgbClr val="000066"/>
          </a:solidFill>
          <a:latin typeface="+mn-lt"/>
          <a:ea typeface="ＭＳ Ｐゴシック" pitchFamily="-112" charset="-128"/>
        </a:defRPr>
      </a:lvl6pPr>
      <a:lvl7pPr marL="2971800" indent="-228600" algn="just" rtl="0" fontAlgn="base">
        <a:spcBef>
          <a:spcPct val="20000"/>
        </a:spcBef>
        <a:spcAft>
          <a:spcPct val="0"/>
        </a:spcAft>
        <a:buClr>
          <a:srgbClr val="CC3300"/>
        </a:buClr>
        <a:buFont typeface="Trebuchet MS" pitchFamily="-112" charset="0"/>
        <a:buChar char="&gt;"/>
        <a:defRPr sz="1600">
          <a:solidFill>
            <a:srgbClr val="000066"/>
          </a:solidFill>
          <a:latin typeface="+mn-lt"/>
          <a:ea typeface="ＭＳ Ｐゴシック" pitchFamily="-112" charset="-128"/>
        </a:defRPr>
      </a:lvl7pPr>
      <a:lvl8pPr marL="3429000" indent="-228600" algn="just" rtl="0" fontAlgn="base">
        <a:spcBef>
          <a:spcPct val="20000"/>
        </a:spcBef>
        <a:spcAft>
          <a:spcPct val="0"/>
        </a:spcAft>
        <a:buClr>
          <a:srgbClr val="CC3300"/>
        </a:buClr>
        <a:buFont typeface="Trebuchet MS" pitchFamily="-112" charset="0"/>
        <a:buChar char="&gt;"/>
        <a:defRPr sz="1600">
          <a:solidFill>
            <a:srgbClr val="000066"/>
          </a:solidFill>
          <a:latin typeface="+mn-lt"/>
          <a:ea typeface="ＭＳ Ｐゴシック" pitchFamily="-112" charset="-128"/>
        </a:defRPr>
      </a:lvl8pPr>
      <a:lvl9pPr marL="3886200" indent="-228600" algn="just" rtl="0" fontAlgn="base">
        <a:spcBef>
          <a:spcPct val="20000"/>
        </a:spcBef>
        <a:spcAft>
          <a:spcPct val="0"/>
        </a:spcAft>
        <a:buClr>
          <a:srgbClr val="CC3300"/>
        </a:buClr>
        <a:buFont typeface="Trebuchet MS" pitchFamily="-112" charset="0"/>
        <a:buChar char="&gt;"/>
        <a:defRPr sz="1600">
          <a:solidFill>
            <a:srgbClr val="000066"/>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3.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863600" y="1608138"/>
            <a:ext cx="8118475"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a:spcBef>
                <a:spcPct val="0"/>
              </a:spcBef>
            </a:pPr>
            <a:r>
              <a:rPr lang="es-ES_tradnl" sz="2800" u="none" dirty="0">
                <a:solidFill>
                  <a:srgbClr val="83AF33"/>
                </a:solidFill>
                <a:latin typeface="Trebuchet MS" pitchFamily="-105" charset="0"/>
              </a:rPr>
              <a:t>Buenas </a:t>
            </a:r>
            <a:r>
              <a:rPr lang="es-ES_tradnl" sz="2800" u="none" dirty="0" smtClean="0">
                <a:solidFill>
                  <a:srgbClr val="83AF33"/>
                </a:solidFill>
                <a:latin typeface="Trebuchet MS" pitchFamily="-105" charset="0"/>
              </a:rPr>
              <a:t>noticias </a:t>
            </a:r>
            <a:r>
              <a:rPr lang="es-ES_tradnl" sz="2800" u="none" dirty="0">
                <a:solidFill>
                  <a:srgbClr val="83AF33"/>
                </a:solidFill>
                <a:latin typeface="Trebuchet MS" pitchFamily="-105" charset="0"/>
              </a:rPr>
              <a:t>para los Ingenieros de Software</a:t>
            </a:r>
            <a:r>
              <a:rPr lang="es-ES_tradnl" altLang="ja-JP" sz="2800" u="none" dirty="0">
                <a:solidFill>
                  <a:srgbClr val="83AF33"/>
                </a:solidFill>
                <a:latin typeface="Trebuchet MS" pitchFamily="-105" charset="0"/>
              </a:rPr>
              <a:t>:</a:t>
            </a:r>
            <a:br>
              <a:rPr lang="es-ES_tradnl" altLang="ja-JP" sz="2800" u="none" dirty="0">
                <a:solidFill>
                  <a:srgbClr val="83AF33"/>
                </a:solidFill>
                <a:latin typeface="Trebuchet MS" pitchFamily="-105" charset="0"/>
              </a:rPr>
            </a:br>
            <a:endParaRPr lang="en-US" sz="2000" i="1" u="none" dirty="0">
              <a:solidFill>
                <a:srgbClr val="83AF33"/>
              </a:solidFill>
              <a:latin typeface="Trebuchet MS" pitchFamily="-105" charset="0"/>
            </a:endParaRPr>
          </a:p>
        </p:txBody>
      </p:sp>
      <p:sp>
        <p:nvSpPr>
          <p:cNvPr id="13315" name="Rectangle 5"/>
          <p:cNvSpPr>
            <a:spLocks noChangeArrowheads="1"/>
          </p:cNvSpPr>
          <p:nvPr/>
        </p:nvSpPr>
        <p:spPr bwMode="auto">
          <a:xfrm>
            <a:off x="1416050" y="3363913"/>
            <a:ext cx="756443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lnSpc>
                <a:spcPct val="90000"/>
              </a:lnSpc>
              <a:spcBef>
                <a:spcPct val="20000"/>
              </a:spcBef>
              <a:buClr>
                <a:srgbClr val="CC0000"/>
              </a:buClr>
              <a:buFont typeface="Trebuchet MS" pitchFamily="-105" charset="0"/>
              <a:buNone/>
            </a:pPr>
            <a:endParaRPr lang="en-US" sz="2000" u="none" dirty="0">
              <a:solidFill>
                <a:srgbClr val="000066"/>
              </a:solidFill>
              <a:latin typeface="Trebuchet MS" pitchFamily="-105" charset="0"/>
            </a:endParaRPr>
          </a:p>
          <a:p>
            <a:pPr algn="r">
              <a:lnSpc>
                <a:spcPct val="90000"/>
              </a:lnSpc>
              <a:spcBef>
                <a:spcPct val="20000"/>
              </a:spcBef>
              <a:buClr>
                <a:srgbClr val="CC0000"/>
              </a:buClr>
              <a:buFont typeface="Trebuchet MS" pitchFamily="-105" charset="0"/>
              <a:buNone/>
            </a:pPr>
            <a:r>
              <a:rPr lang="en-US" sz="2000" u="none" dirty="0">
                <a:solidFill>
                  <a:srgbClr val="CC0000"/>
                </a:solidFill>
                <a:latin typeface="Trebuchet MS" pitchFamily="-105" charset="0"/>
              </a:rPr>
              <a:t>[</a:t>
            </a:r>
            <a:r>
              <a:rPr lang="es-ES_tradnl" sz="2000" i="1" u="none" dirty="0">
                <a:solidFill>
                  <a:srgbClr val="000090"/>
                </a:solidFill>
                <a:latin typeface="Trebuchet MS" pitchFamily="-105" charset="0"/>
              </a:rPr>
              <a:t>Breves</a:t>
            </a:r>
            <a:r>
              <a:rPr lang="en-US" sz="2000" i="1" u="none" dirty="0">
                <a:solidFill>
                  <a:srgbClr val="000090"/>
                </a:solidFill>
                <a:latin typeface="Trebuchet MS" pitchFamily="-105" charset="0"/>
              </a:rPr>
              <a:t> </a:t>
            </a:r>
            <a:r>
              <a:rPr lang="es-ES_tradnl" sz="2000" i="1" u="none" dirty="0">
                <a:solidFill>
                  <a:srgbClr val="000090"/>
                </a:solidFill>
                <a:latin typeface="Trebuchet MS" pitchFamily="-105" charset="0"/>
              </a:rPr>
              <a:t>reflexiones sobre el programa</a:t>
            </a:r>
            <a:r>
              <a:rPr lang="en-US" sz="2000" u="none" dirty="0">
                <a:solidFill>
                  <a:srgbClr val="CC0000"/>
                </a:solidFill>
                <a:latin typeface="Trebuchet MS" pitchFamily="-105" charset="0"/>
              </a:rPr>
              <a:t>]</a:t>
            </a:r>
            <a:r>
              <a:rPr lang="en-US" sz="2000" u="none" dirty="0">
                <a:solidFill>
                  <a:schemeClr val="hlink"/>
                </a:solidFill>
                <a:latin typeface="Trebuchet MS" pitchFamily="-105" charset="0"/>
              </a:rPr>
              <a:t> </a:t>
            </a:r>
            <a:br>
              <a:rPr lang="en-US" sz="2000" u="none" dirty="0">
                <a:solidFill>
                  <a:schemeClr val="hlink"/>
                </a:solidFill>
                <a:latin typeface="Trebuchet MS" pitchFamily="-105" charset="0"/>
              </a:rPr>
            </a:br>
            <a:endParaRPr lang="en-US" sz="2000" u="none" dirty="0">
              <a:solidFill>
                <a:schemeClr val="hlink"/>
              </a:solidFill>
              <a:latin typeface="Trebuchet MS" pitchFamily="-105" charset="0"/>
            </a:endParaRPr>
          </a:p>
          <a:p>
            <a:pPr algn="r">
              <a:lnSpc>
                <a:spcPct val="90000"/>
              </a:lnSpc>
              <a:spcBef>
                <a:spcPct val="20000"/>
              </a:spcBef>
              <a:buClr>
                <a:srgbClr val="CC0000"/>
              </a:buClr>
              <a:buFont typeface="Trebuchet MS" pitchFamily="-105" charset="0"/>
              <a:buNone/>
            </a:pPr>
            <a:endParaRPr lang="en-US" sz="2000" u="none" dirty="0">
              <a:solidFill>
                <a:srgbClr val="669900"/>
              </a:solidFill>
              <a:latin typeface="Trebuchet MS" pitchFamily="-105" charset="0"/>
            </a:endParaRPr>
          </a:p>
          <a:p>
            <a:pPr algn="r">
              <a:lnSpc>
                <a:spcPct val="90000"/>
              </a:lnSpc>
              <a:spcBef>
                <a:spcPct val="20000"/>
              </a:spcBef>
              <a:buClr>
                <a:srgbClr val="CC0000"/>
              </a:buClr>
              <a:buFont typeface="Trebuchet MS" pitchFamily="-105" charset="0"/>
              <a:buNone/>
            </a:pPr>
            <a:endParaRPr lang="en-US" sz="2000" u="none" dirty="0">
              <a:solidFill>
                <a:srgbClr val="669900"/>
              </a:solidFill>
              <a:latin typeface="Trebuchet MS" pitchFamily="-105" charset="0"/>
            </a:endParaRPr>
          </a:p>
          <a:p>
            <a:pPr algn="r">
              <a:lnSpc>
                <a:spcPct val="90000"/>
              </a:lnSpc>
              <a:spcBef>
                <a:spcPct val="20000"/>
              </a:spcBef>
              <a:buClr>
                <a:srgbClr val="CC0000"/>
              </a:buClr>
              <a:buFont typeface="Trebuchet MS" pitchFamily="-105" charset="0"/>
              <a:buNone/>
            </a:pPr>
            <a:endParaRPr lang="en-US" sz="2000" u="none" dirty="0">
              <a:solidFill>
                <a:srgbClr val="669900"/>
              </a:solidFill>
              <a:latin typeface="Trebuchet MS" pitchFamily="-105" charset="0"/>
            </a:endParaRPr>
          </a:p>
          <a:p>
            <a:pPr algn="r">
              <a:lnSpc>
                <a:spcPct val="90000"/>
              </a:lnSpc>
              <a:spcBef>
                <a:spcPct val="20000"/>
              </a:spcBef>
              <a:buClr>
                <a:srgbClr val="CC0000"/>
              </a:buClr>
              <a:buFont typeface="Trebuchet MS" pitchFamily="-105" charset="0"/>
              <a:buNone/>
            </a:pPr>
            <a:r>
              <a:rPr lang="en-US" sz="2000" u="none" dirty="0">
                <a:solidFill>
                  <a:srgbClr val="CC0000"/>
                </a:solidFill>
                <a:latin typeface="Trebuchet MS" pitchFamily="-105" charset="0"/>
              </a:rPr>
              <a:t>[</a:t>
            </a:r>
            <a:r>
              <a:rPr lang="en-US" sz="2000" u="none" dirty="0">
                <a:solidFill>
                  <a:srgbClr val="FF6600"/>
                </a:solidFill>
                <a:latin typeface="Trebuchet MS" pitchFamily="-105" charset="0"/>
              </a:rPr>
              <a:t>ITESM, Campus Qro., </a:t>
            </a:r>
            <a:r>
              <a:rPr lang="en-US" sz="2000" u="none" dirty="0" smtClean="0">
                <a:solidFill>
                  <a:srgbClr val="FF6600"/>
                </a:solidFill>
                <a:latin typeface="Trebuchet MS" pitchFamily="-105" charset="0"/>
              </a:rPr>
              <a:t>2015</a:t>
            </a:r>
            <a:r>
              <a:rPr lang="en-US" sz="2000" u="none" dirty="0" smtClean="0">
                <a:solidFill>
                  <a:srgbClr val="CC0000"/>
                </a:solidFill>
                <a:latin typeface="Trebuchet MS" pitchFamily="-105" charset="0"/>
              </a:rPr>
              <a:t>]</a:t>
            </a:r>
            <a:endParaRPr lang="en-US" sz="2000" u="none" dirty="0">
              <a:solidFill>
                <a:srgbClr val="CC0000"/>
              </a:solidFill>
              <a:latin typeface="Trebuchet MS" pitchFamily="-105"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eaLnBrk="1" hangingPunct="1"/>
            <a:r>
              <a:rPr lang="es-ES" dirty="0" smtClean="0">
                <a:ea typeface="ＭＳ Ｐゴシック" pitchFamily="-105" charset="-128"/>
              </a:rPr>
              <a:t>Mensaje Representativo:</a:t>
            </a:r>
            <a:br>
              <a:rPr lang="es-ES" dirty="0" smtClean="0">
                <a:ea typeface="ＭＳ Ｐゴシック" pitchFamily="-105" charset="-128"/>
              </a:rPr>
            </a:br>
            <a:r>
              <a:rPr lang="es-ES" dirty="0" smtClean="0">
                <a:ea typeface="ＭＳ Ｐゴシック" pitchFamily="-105" charset="-128"/>
              </a:rPr>
              <a:t>“</a:t>
            </a:r>
            <a:r>
              <a:rPr lang="es-ES_tradnl" sz="2000" i="1" dirty="0" smtClean="0">
                <a:solidFill>
                  <a:srgbClr val="000090"/>
                </a:solidFill>
                <a:ea typeface="ＭＳ Ｐゴシック" pitchFamily="-105" charset="-128"/>
              </a:rPr>
              <a:t>Desarrollador de Software ha sido reconocida como la MEJOR profesión</a:t>
            </a:r>
            <a:r>
              <a:rPr lang="es-ES_tradnl" sz="2000" i="1" dirty="0" smtClean="0">
                <a:ea typeface="ＭＳ Ｐゴシック" pitchFamily="-105" charset="-128"/>
              </a:rPr>
              <a:t>”</a:t>
            </a:r>
            <a:r>
              <a:rPr lang="es-ES_tradnl" sz="2000" i="1" dirty="0" smtClean="0">
                <a:solidFill>
                  <a:srgbClr val="000090"/>
                </a:solidFill>
                <a:ea typeface="ＭＳ Ｐゴシック" pitchFamily="-105" charset="-128"/>
              </a:rPr>
              <a:t>, de acuerdo a su demanda laboral (de acuerdo con US New Money). </a:t>
            </a:r>
            <a:r>
              <a:rPr lang="es-ES_tradnl" sz="2000" i="1" dirty="0" smtClean="0">
                <a:ea typeface="ＭＳ Ｐゴシック" pitchFamily="-105" charset="-128"/>
              </a:rPr>
              <a:t/>
            </a:r>
            <a:br>
              <a:rPr lang="es-ES_tradnl" sz="2000" i="1" dirty="0" smtClean="0">
                <a:ea typeface="ＭＳ Ｐゴシック" pitchFamily="-105" charset="-128"/>
              </a:rPr>
            </a:br>
            <a:r>
              <a:rPr lang="en-US" sz="2400" dirty="0" smtClean="0">
                <a:solidFill>
                  <a:srgbClr val="CC0000"/>
                </a:solidFill>
                <a:ea typeface="ＭＳ Ｐゴシック" pitchFamily="-105" charset="-128"/>
              </a:rPr>
              <a:t>[</a:t>
            </a:r>
            <a:r>
              <a:rPr lang="es-ES_tradnl" sz="1200" dirty="0">
                <a:solidFill>
                  <a:srgbClr val="FF6600"/>
                </a:solidFill>
                <a:latin typeface="Helvetica" pitchFamily="-105" charset="0"/>
                <a:ea typeface="ＭＳ Ｐゴシック" pitchFamily="-105" charset="-128"/>
              </a:rPr>
              <a:t>http://money.usnews.com/money/careers/slideshows/the-25-best-jobs-of-2014</a:t>
            </a:r>
            <a:r>
              <a:rPr lang="en-US" sz="2400" dirty="0" smtClean="0">
                <a:solidFill>
                  <a:srgbClr val="CC0000"/>
                </a:solidFill>
                <a:ea typeface="ＭＳ Ｐゴシック" pitchFamily="-105" charset="-128"/>
              </a:rPr>
              <a:t>]</a:t>
            </a:r>
            <a:br>
              <a:rPr lang="en-US" sz="2400" dirty="0" smtClean="0">
                <a:solidFill>
                  <a:srgbClr val="CC0000"/>
                </a:solidFill>
                <a:ea typeface="ＭＳ Ｐゴシック" pitchFamily="-105" charset="-128"/>
              </a:rPr>
            </a:br>
            <a:endParaRPr lang="es-ES_tradnl" sz="2400" dirty="0" smtClean="0">
              <a:solidFill>
                <a:srgbClr val="CC0000"/>
              </a:solidFill>
              <a:ea typeface="ＭＳ Ｐゴシック" pitchFamily="-105" charset="-128"/>
            </a:endParaRPr>
          </a:p>
        </p:txBody>
      </p:sp>
      <p:sp>
        <p:nvSpPr>
          <p:cNvPr id="14339" name="Rectangle 3"/>
          <p:cNvSpPr>
            <a:spLocks noGrp="1" noChangeArrowheads="1"/>
          </p:cNvSpPr>
          <p:nvPr>
            <p:ph type="subTitle" idx="1"/>
          </p:nvPr>
        </p:nvSpPr>
        <p:spPr/>
        <p:txBody>
          <a:bodyPr/>
          <a:lstStyle/>
          <a:p>
            <a:pPr algn="just" eaLnBrk="1" hangingPunct="1">
              <a:buFont typeface="Trebuchet MS" pitchFamily="-105" charset="0"/>
              <a:buNone/>
            </a:pPr>
            <a:r>
              <a:rPr lang="es-ES_tradnl" sz="1600" dirty="0" smtClean="0">
                <a:ea typeface="ＭＳ Ｐゴシック" pitchFamily="-105" charset="-128"/>
              </a:rPr>
              <a:t>Los ISW son necesarios en casi todas los sectores de la economía, haciéndola una profesión que crece aceleradamente (en número de titulados). Sin embargo, no es una profesión para todo el mundo. Diseñar, desarrollar y probar software; requiere conocimientos avanzados en matemáticas y  capacidad creativa para resolver problemas</a:t>
            </a:r>
            <a:r>
              <a:rPr lang="es-ES" sz="1600" dirty="0" smtClean="0">
                <a:ea typeface="ＭＳ Ｐゴシック" pitchFamily="-105" charset="-128"/>
              </a:rPr>
              <a:t>.</a:t>
            </a:r>
            <a:endParaRPr lang="es-ES" sz="2000" dirty="0" smtClean="0">
              <a:ea typeface="ＭＳ Ｐゴシック" pitchFamily="-105" charset="-128"/>
            </a:endParaRPr>
          </a:p>
          <a:p>
            <a:pPr algn="l" eaLnBrk="1" hangingPunct="1">
              <a:buFont typeface="Trebuchet MS" pitchFamily="-105" charset="0"/>
              <a:buNone/>
            </a:pPr>
            <a:endParaRPr lang="es-ES" sz="2000" dirty="0" smtClean="0">
              <a:ea typeface="ＭＳ Ｐゴシック" pitchFamily="-105" charset="-128"/>
            </a:endParaRPr>
          </a:p>
          <a:p>
            <a:pPr algn="l" eaLnBrk="1" hangingPunct="1">
              <a:buFont typeface="Trebuchet MS" pitchFamily="-105" charset="0"/>
              <a:buChar char="&gt;"/>
            </a:pPr>
            <a:r>
              <a:rPr lang="es-ES" sz="2000" dirty="0" smtClean="0">
                <a:ea typeface="ＭＳ Ｐゴシック" pitchFamily="-105" charset="-128"/>
              </a:rPr>
              <a:t>Consideraciones:</a:t>
            </a:r>
          </a:p>
          <a:p>
            <a:pPr marL="457200" lvl="1" indent="0" algn="l" eaLnBrk="1" hangingPunct="1"/>
            <a:r>
              <a:rPr lang="es-ES" sz="1600" dirty="0" smtClean="0">
                <a:solidFill>
                  <a:srgbClr val="83AF33"/>
                </a:solidFill>
                <a:ea typeface="ＭＳ Ｐゴシック" pitchFamily="-105" charset="-128"/>
              </a:rPr>
              <a:t> Libertad para trabajar en cualquier parte</a:t>
            </a:r>
            <a:r>
              <a:rPr lang="es-ES_tradnl" sz="1600" dirty="0" smtClean="0">
                <a:solidFill>
                  <a:srgbClr val="83AF33"/>
                </a:solidFill>
                <a:ea typeface="ＭＳ Ｐゴシック" pitchFamily="-105" charset="-128"/>
              </a:rPr>
              <a:t>.</a:t>
            </a:r>
            <a:endParaRPr lang="es-ES" sz="1600" dirty="0" smtClean="0">
              <a:solidFill>
                <a:srgbClr val="83AF33"/>
              </a:solidFill>
              <a:ea typeface="ＭＳ Ｐゴシック" pitchFamily="-105" charset="-128"/>
            </a:endParaRPr>
          </a:p>
          <a:p>
            <a:pPr marL="457200" lvl="1" indent="0" algn="l" eaLnBrk="1" hangingPunct="1"/>
            <a:r>
              <a:rPr lang="es-ES" sz="1600" dirty="0" smtClean="0">
                <a:solidFill>
                  <a:srgbClr val="83AF33"/>
                </a:solidFill>
                <a:ea typeface="ＭＳ Ｐゴシック" pitchFamily="-105" charset="-128"/>
              </a:rPr>
              <a:t>Nivel </a:t>
            </a:r>
            <a:r>
              <a:rPr lang="es-ES" sz="1600" dirty="0" smtClean="0">
                <a:solidFill>
                  <a:srgbClr val="83AF33"/>
                </a:solidFill>
                <a:ea typeface="ＭＳ Ｐゴシック" pitchFamily="-105" charset="-128"/>
              </a:rPr>
              <a:t>de estudios: licenciatura, aunque a menudo requieren maestr</a:t>
            </a:r>
            <a:r>
              <a:rPr lang="es-ES" altLang="ja-JP" sz="1600" dirty="0" smtClean="0">
                <a:solidFill>
                  <a:srgbClr val="83AF33"/>
                </a:solidFill>
                <a:ea typeface="ＭＳ Ｐゴシック" pitchFamily="-105" charset="-128"/>
              </a:rPr>
              <a:t>ía</a:t>
            </a:r>
            <a:r>
              <a:rPr lang="es-ES" sz="1600" dirty="0" smtClean="0">
                <a:solidFill>
                  <a:srgbClr val="83AF33"/>
                </a:solidFill>
                <a:ea typeface="ＭＳ Ｐゴシック" pitchFamily="-105" charset="-128"/>
              </a:rPr>
              <a:t>.</a:t>
            </a:r>
            <a:endParaRPr lang="es-ES_tradnl" sz="1600" dirty="0" smtClean="0">
              <a:solidFill>
                <a:srgbClr val="83AF33"/>
              </a:solidFill>
              <a:ea typeface="ＭＳ Ｐゴシック" pitchFamily="-105" charset="-128"/>
            </a:endParaRPr>
          </a:p>
        </p:txBody>
      </p:sp>
      <p:sp>
        <p:nvSpPr>
          <p:cNvPr id="14340" name="Rectangle 4"/>
          <p:cNvSpPr>
            <a:spLocks noChangeArrowheads="1"/>
          </p:cNvSpPr>
          <p:nvPr/>
        </p:nvSpPr>
        <p:spPr bwMode="auto">
          <a:xfrm>
            <a:off x="7725598" y="4124325"/>
            <a:ext cx="205331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0"/>
              </a:spcBef>
            </a:pPr>
            <a:r>
              <a:rPr lang="es-ES_tradnl" sz="1200" u="none" dirty="0">
                <a:solidFill>
                  <a:schemeClr val="hlink"/>
                </a:solidFill>
                <a:latin typeface="Trebuchet MS" pitchFamily="-105" charset="0"/>
              </a:rPr>
              <a:t>2</a:t>
            </a:r>
            <a:r>
              <a:rPr lang="es-ES_tradnl" sz="1200" u="none" dirty="0" smtClean="0">
                <a:solidFill>
                  <a:srgbClr val="FF6600"/>
                </a:solidFill>
                <a:latin typeface="Trebuchet MS" pitchFamily="-105" charset="0"/>
              </a:rPr>
              <a:t> </a:t>
            </a:r>
            <a:r>
              <a:rPr lang="es-ES_tradnl" sz="1200" u="none" dirty="0" err="1" smtClean="0">
                <a:solidFill>
                  <a:srgbClr val="FF6600"/>
                </a:solidFill>
                <a:latin typeface="Trebuchet MS" pitchFamily="-105" charset="0"/>
              </a:rPr>
              <a:t>Computer</a:t>
            </a:r>
            <a:r>
              <a:rPr lang="es-ES_tradnl" sz="1200" u="none" dirty="0" smtClean="0">
                <a:solidFill>
                  <a:srgbClr val="FF6600"/>
                </a:solidFill>
                <a:latin typeface="Trebuchet MS" pitchFamily="-105" charset="0"/>
              </a:rPr>
              <a:t> </a:t>
            </a:r>
            <a:r>
              <a:rPr lang="es-ES_tradnl" sz="1200" u="none" dirty="0" err="1" smtClean="0">
                <a:solidFill>
                  <a:srgbClr val="FF6600"/>
                </a:solidFill>
                <a:latin typeface="Trebuchet MS" pitchFamily="-105" charset="0"/>
              </a:rPr>
              <a:t>System</a:t>
            </a:r>
            <a:r>
              <a:rPr lang="es-ES_tradnl" sz="1200" u="none" dirty="0" smtClean="0">
                <a:solidFill>
                  <a:srgbClr val="FF6600"/>
                </a:solidFill>
                <a:latin typeface="Trebuchet MS" pitchFamily="-105" charset="0"/>
              </a:rPr>
              <a:t> </a:t>
            </a:r>
            <a:r>
              <a:rPr lang="es-ES_tradnl" sz="1200" u="none" dirty="0" err="1" smtClean="0">
                <a:solidFill>
                  <a:srgbClr val="FF6600"/>
                </a:solidFill>
                <a:latin typeface="Trebuchet MS" pitchFamily="-105" charset="0"/>
              </a:rPr>
              <a:t>Analyst</a:t>
            </a:r>
            <a:endParaRPr lang="es-ES_tradnl" sz="1200" u="none" dirty="0" smtClean="0">
              <a:solidFill>
                <a:srgbClr val="FF6600"/>
              </a:solidFill>
              <a:latin typeface="Trebuchet MS" pitchFamily="-105" charset="0"/>
            </a:endParaRPr>
          </a:p>
          <a:p>
            <a:pPr algn="l">
              <a:spcBef>
                <a:spcPct val="0"/>
              </a:spcBef>
            </a:pPr>
            <a:r>
              <a:rPr lang="es-ES_tradnl" sz="1200" u="none" dirty="0" smtClean="0">
                <a:solidFill>
                  <a:schemeClr val="hlink"/>
                </a:solidFill>
                <a:latin typeface="Trebuchet MS" pitchFamily="-105" charset="0"/>
              </a:rPr>
              <a:t>3</a:t>
            </a:r>
            <a:r>
              <a:rPr lang="es-ES_tradnl" sz="1200" u="none" dirty="0" smtClean="0">
                <a:solidFill>
                  <a:srgbClr val="FF6600"/>
                </a:solidFill>
                <a:latin typeface="Trebuchet MS" pitchFamily="-105" charset="0"/>
              </a:rPr>
              <a:t>  </a:t>
            </a:r>
            <a:r>
              <a:rPr lang="es-ES_tradnl" sz="1200" u="none" dirty="0" err="1" smtClean="0">
                <a:solidFill>
                  <a:srgbClr val="FF6600"/>
                </a:solidFill>
                <a:latin typeface="Trebuchet MS" pitchFamily="-105" charset="0"/>
              </a:rPr>
              <a:t>Dentist</a:t>
            </a:r>
            <a:endParaRPr lang="es-ES_tradnl" sz="1200" u="none" dirty="0">
              <a:solidFill>
                <a:srgbClr val="FF6600"/>
              </a:solidFill>
              <a:latin typeface="Trebuchet MS" pitchFamily="-105" charset="0"/>
            </a:endParaRPr>
          </a:p>
          <a:p>
            <a:pPr algn="l">
              <a:spcBef>
                <a:spcPct val="0"/>
              </a:spcBef>
            </a:pPr>
            <a:r>
              <a:rPr lang="es-ES_tradnl" sz="1200" u="none" dirty="0">
                <a:solidFill>
                  <a:schemeClr val="hlink"/>
                </a:solidFill>
                <a:latin typeface="Trebuchet MS" pitchFamily="-105" charset="0"/>
              </a:rPr>
              <a:t>4 </a:t>
            </a:r>
            <a:r>
              <a:rPr lang="es-ES_tradnl" sz="1200" u="none" dirty="0">
                <a:solidFill>
                  <a:srgbClr val="FF6600"/>
                </a:solidFill>
                <a:latin typeface="Trebuchet MS" pitchFamily="-105" charset="0"/>
              </a:rPr>
              <a:t> </a:t>
            </a:r>
            <a:r>
              <a:rPr lang="es-ES_tradnl" sz="1200" u="none" dirty="0" smtClean="0">
                <a:solidFill>
                  <a:srgbClr val="FF6600"/>
                </a:solidFill>
                <a:latin typeface="Trebuchet MS" pitchFamily="-105" charset="0"/>
              </a:rPr>
              <a:t>Nurse</a:t>
            </a:r>
            <a:endParaRPr lang="es-ES_tradnl" sz="1200" u="none" dirty="0">
              <a:solidFill>
                <a:srgbClr val="FF6600"/>
              </a:solidFill>
              <a:latin typeface="Trebuchet MS" pitchFamily="-105" charset="0"/>
            </a:endParaRPr>
          </a:p>
          <a:p>
            <a:pPr algn="l">
              <a:spcBef>
                <a:spcPct val="0"/>
              </a:spcBef>
            </a:pPr>
            <a:r>
              <a:rPr lang="es-ES_tradnl" sz="1200" u="none" dirty="0">
                <a:solidFill>
                  <a:schemeClr val="hlink"/>
                </a:solidFill>
                <a:latin typeface="Trebuchet MS" pitchFamily="-105" charset="0"/>
              </a:rPr>
              <a:t>5</a:t>
            </a:r>
            <a:r>
              <a:rPr lang="es-ES_tradnl" sz="1200" u="none" dirty="0">
                <a:solidFill>
                  <a:srgbClr val="FF6600"/>
                </a:solidFill>
                <a:latin typeface="Trebuchet MS" pitchFamily="-105" charset="0"/>
              </a:rPr>
              <a:t>  </a:t>
            </a:r>
            <a:r>
              <a:rPr lang="es-ES_tradnl" sz="1200" u="none" dirty="0" smtClean="0">
                <a:solidFill>
                  <a:srgbClr val="FF6600"/>
                </a:solidFill>
                <a:latin typeface="Trebuchet MS" pitchFamily="-105" charset="0"/>
              </a:rPr>
              <a:t> …</a:t>
            </a:r>
          </a:p>
          <a:p>
            <a:pPr algn="l">
              <a:spcBef>
                <a:spcPct val="0"/>
              </a:spcBef>
            </a:pPr>
            <a:r>
              <a:rPr lang="es-ES_tradnl" sz="1200" u="none" dirty="0" smtClean="0">
                <a:solidFill>
                  <a:schemeClr val="hlink"/>
                </a:solidFill>
                <a:latin typeface="Trebuchet MS" pitchFamily="-105" charset="0"/>
              </a:rPr>
              <a:t>9</a:t>
            </a:r>
            <a:r>
              <a:rPr lang="es-ES_tradnl" sz="1200" u="none" dirty="0" smtClean="0">
                <a:solidFill>
                  <a:srgbClr val="FF6600"/>
                </a:solidFill>
                <a:latin typeface="Trebuchet MS" pitchFamily="-105" charset="0"/>
              </a:rPr>
              <a:t>  Web </a:t>
            </a:r>
            <a:r>
              <a:rPr lang="es-ES_tradnl" sz="1200" u="none" dirty="0" err="1" smtClean="0">
                <a:solidFill>
                  <a:srgbClr val="FF6600"/>
                </a:solidFill>
                <a:latin typeface="Trebuchet MS" pitchFamily="-105" charset="0"/>
              </a:rPr>
              <a:t>Developer</a:t>
            </a:r>
            <a:endParaRPr lang="es-ES_tradnl" sz="1200" u="none" dirty="0">
              <a:solidFill>
                <a:srgbClr val="FF6600"/>
              </a:solidFill>
              <a:latin typeface="Trebuchet MS" pitchFamily="-105" charset="0"/>
            </a:endParaRPr>
          </a:p>
          <a:p>
            <a:pPr algn="l">
              <a:spcBef>
                <a:spcPct val="0"/>
              </a:spcBef>
            </a:pPr>
            <a:r>
              <a:rPr lang="es-ES_tradnl" sz="1200" u="none" dirty="0">
                <a:solidFill>
                  <a:schemeClr val="hlink"/>
                </a:solidFill>
                <a:latin typeface="Trebuchet MS" pitchFamily="-105" charset="0"/>
              </a:rPr>
              <a:t>10</a:t>
            </a:r>
            <a:r>
              <a:rPr lang="es-ES_tradnl" sz="1200" u="none" dirty="0">
                <a:solidFill>
                  <a:srgbClr val="FF6600"/>
                </a:solidFill>
                <a:latin typeface="Trebuchet MS" pitchFamily="-105" charset="0"/>
              </a:rPr>
              <a:t> </a:t>
            </a:r>
            <a:r>
              <a:rPr lang="es-ES_tradnl" sz="1200" u="none" dirty="0" smtClean="0">
                <a:solidFill>
                  <a:srgbClr val="FF6600"/>
                </a:solidFill>
                <a:latin typeface="Trebuchet MS" pitchFamily="-105" charset="0"/>
              </a:rPr>
              <a:t>…</a:t>
            </a:r>
            <a:endParaRPr lang="es-ES_tradnl" sz="1200" u="none" dirty="0">
              <a:solidFill>
                <a:srgbClr val="FF6600"/>
              </a:solidFill>
              <a:latin typeface="Trebuchet MS" pitchFamily="-105"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31825" y="0"/>
            <a:ext cx="8839200" cy="762000"/>
          </a:xfrm>
        </p:spPr>
        <p:txBody>
          <a:bodyPr/>
          <a:lstStyle/>
          <a:p>
            <a:pPr eaLnBrk="1" hangingPunct="1"/>
            <a:r>
              <a:rPr lang="en-US" sz="3600" smtClean="0">
                <a:solidFill>
                  <a:srgbClr val="CC0000"/>
                </a:solidFill>
                <a:ea typeface="ＭＳ Ｐゴシック" pitchFamily="-105" charset="-128"/>
              </a:rPr>
              <a:t>[</a:t>
            </a:r>
            <a:r>
              <a:rPr lang="es-ES_tradnl" smtClean="0">
                <a:ea typeface="ＭＳ Ｐゴシック" pitchFamily="-105" charset="-128"/>
              </a:rPr>
              <a:t>Línea Curricular: Ingeniería del Software</a:t>
            </a:r>
            <a:r>
              <a:rPr lang="en-US" sz="3600" smtClean="0">
                <a:solidFill>
                  <a:srgbClr val="CC0000"/>
                </a:solidFill>
                <a:ea typeface="ＭＳ Ｐゴシック" pitchFamily="-105" charset="-128"/>
              </a:rPr>
              <a:t>]</a:t>
            </a:r>
            <a:endParaRPr lang="es-ES_tradnl" sz="3600" smtClean="0">
              <a:ea typeface="ＭＳ Ｐゴシック" pitchFamily="-105" charset="-128"/>
            </a:endParaRPr>
          </a:p>
        </p:txBody>
      </p:sp>
      <p:graphicFrame>
        <p:nvGraphicFramePr>
          <p:cNvPr id="7" name="Diagram 6"/>
          <p:cNvGraphicFramePr/>
          <p:nvPr/>
        </p:nvGraphicFramePr>
        <p:xfrm>
          <a:off x="1072663" y="1144509"/>
          <a:ext cx="8388071" cy="5241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769353" y="1436961"/>
          <a:ext cx="3363590" cy="400602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6389" name="TextBox 8"/>
          <p:cNvSpPr txBox="1">
            <a:spLocks noChangeArrowheads="1"/>
          </p:cNvSpPr>
          <p:nvPr/>
        </p:nvSpPr>
        <p:spPr bwMode="auto">
          <a:xfrm>
            <a:off x="6897688" y="1139825"/>
            <a:ext cx="200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u="sng">
                <a:solidFill>
                  <a:srgbClr val="990000"/>
                </a:solidFill>
                <a:latin typeface="Garrison Light Sans" pitchFamily="34" charset="0"/>
                <a:ea typeface="ＭＳ Ｐゴシック" pitchFamily="-105" charset="-128"/>
              </a:defRPr>
            </a:lvl1pPr>
            <a:lvl2pPr marL="742950" indent="-285750" eaLnBrk="0" hangingPunct="0">
              <a:defRPr u="sng">
                <a:solidFill>
                  <a:srgbClr val="990000"/>
                </a:solidFill>
                <a:latin typeface="Garrison Light Sans" pitchFamily="34" charset="0"/>
                <a:ea typeface="ＭＳ Ｐゴシック" pitchFamily="-105" charset="-128"/>
              </a:defRPr>
            </a:lvl2pPr>
            <a:lvl3pPr marL="1143000" indent="-228600" eaLnBrk="0" hangingPunct="0">
              <a:defRPr u="sng">
                <a:solidFill>
                  <a:srgbClr val="990000"/>
                </a:solidFill>
                <a:latin typeface="Garrison Light Sans" pitchFamily="34" charset="0"/>
                <a:ea typeface="ＭＳ Ｐゴシック" pitchFamily="-105" charset="-128"/>
              </a:defRPr>
            </a:lvl3pPr>
            <a:lvl4pPr marL="1600200" indent="-228600" eaLnBrk="0" hangingPunct="0">
              <a:defRPr u="sng">
                <a:solidFill>
                  <a:srgbClr val="990000"/>
                </a:solidFill>
                <a:latin typeface="Garrison Light Sans" pitchFamily="34" charset="0"/>
                <a:ea typeface="ＭＳ Ｐゴシック" pitchFamily="-105" charset="-128"/>
              </a:defRPr>
            </a:lvl4pPr>
            <a:lvl5pPr marL="2057400" indent="-228600" eaLnBrk="0" hangingPunct="0">
              <a:defRPr u="sng">
                <a:solidFill>
                  <a:srgbClr val="990000"/>
                </a:solidFill>
                <a:latin typeface="Garrison Light Sans" pitchFamily="34" charset="0"/>
                <a:ea typeface="ＭＳ Ｐゴシック" pitchFamily="-105" charset="-128"/>
              </a:defRPr>
            </a:lvl5pPr>
            <a:lvl6pPr marL="2514600" indent="-228600" algn="ctr"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6pPr>
            <a:lvl7pPr marL="2971800" indent="-228600" algn="ctr"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7pPr>
            <a:lvl8pPr marL="3429000" indent="-228600" algn="ctr"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8pPr>
            <a:lvl9pPr marL="3886200" indent="-228600" algn="ctr"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9pPr>
          </a:lstStyle>
          <a:p>
            <a:pPr eaLnBrk="1" hangingPunct="1"/>
            <a:r>
              <a:rPr lang="es-ES" u="none">
                <a:solidFill>
                  <a:srgbClr val="CC0000"/>
                </a:solidFill>
              </a:rPr>
              <a:t>Entre 15 materias</a:t>
            </a:r>
          </a:p>
        </p:txBody>
      </p:sp>
      <p:graphicFrame>
        <p:nvGraphicFramePr>
          <p:cNvPr id="10" name="Diagram 9"/>
          <p:cNvGraphicFramePr/>
          <p:nvPr/>
        </p:nvGraphicFramePr>
        <p:xfrm>
          <a:off x="9531293" y="1987144"/>
          <a:ext cx="278467" cy="390186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10"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31825" y="0"/>
            <a:ext cx="8839200" cy="762000"/>
          </a:xfrm>
        </p:spPr>
        <p:txBody>
          <a:bodyPr/>
          <a:lstStyle/>
          <a:p>
            <a:pPr eaLnBrk="1" hangingPunct="1"/>
            <a:r>
              <a:rPr lang="en-US" sz="3600" smtClean="0">
                <a:solidFill>
                  <a:srgbClr val="CC0000"/>
                </a:solidFill>
                <a:ea typeface="ＭＳ Ｐゴシック" pitchFamily="-105" charset="-128"/>
              </a:rPr>
              <a:t>[</a:t>
            </a:r>
            <a:r>
              <a:rPr lang="es-ES_tradnl" smtClean="0">
                <a:ea typeface="ＭＳ Ｐゴシック" pitchFamily="-105" charset="-128"/>
              </a:rPr>
              <a:t>Línea Curricular: Ingeniería del Software</a:t>
            </a:r>
            <a:r>
              <a:rPr lang="en-US" sz="3600" smtClean="0">
                <a:solidFill>
                  <a:srgbClr val="CC0000"/>
                </a:solidFill>
                <a:ea typeface="ＭＳ Ｐゴシック" pitchFamily="-105" charset="-128"/>
              </a:rPr>
              <a:t>]</a:t>
            </a:r>
            <a:endParaRPr lang="es-ES_tradnl" sz="3600" smtClean="0">
              <a:ea typeface="ＭＳ Ｐゴシック" pitchFamily="-105" charset="-128"/>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043" y="1640114"/>
            <a:ext cx="9093182" cy="383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605890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Diseño predeterminado">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sng" strike="noStrike" cap="none" normalizeH="0" baseline="0">
            <a:ln>
              <a:noFill/>
            </a:ln>
            <a:solidFill>
              <a:srgbClr val="990000"/>
            </a:solidFill>
            <a:effectLst/>
            <a:latin typeface="Garrison Light Sans" pitchFamily="34"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spPr>
      <a:bodyPr/>
      <a:lstStyle/>
    </a:lnDef>
  </a:objectDefaults>
  <a:extraClrSchemeLst>
    <a:extraClrScheme>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35459</TotalTime>
  <Words>225</Words>
  <Application>Microsoft Office PowerPoint</Application>
  <PresentationFormat>A4 (210 x 297 mm)</PresentationFormat>
  <Paragraphs>49</Paragraphs>
  <Slides>4</Slides>
  <Notes>4</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Diseño predeterminado</vt:lpstr>
      <vt:lpstr>Presentación de PowerPoint</vt:lpstr>
      <vt:lpstr>Mensaje Representativo: “Desarrollador de Software ha sido reconocida como la MEJOR profesión”, de acuerdo a su demanda laboral (de acuerdo con US New Money).  [http://money.usnews.com/money/careers/slideshows/the-25-best-jobs-of-2014] </vt:lpstr>
      <vt:lpstr>[Línea Curricular: Ingeniería del Software]</vt:lpstr>
      <vt:lpstr>[Línea Curricular: Ingeniería del Software]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rcortese</dc:creator>
  <cp:lastModifiedBy>profesor</cp:lastModifiedBy>
  <cp:revision>1437</cp:revision>
  <cp:lastPrinted>2008-02-13T18:52:35Z</cp:lastPrinted>
  <dcterms:created xsi:type="dcterms:W3CDTF">2009-08-12T15:37:37Z</dcterms:created>
  <dcterms:modified xsi:type="dcterms:W3CDTF">2015-01-11T00:19:20Z</dcterms:modified>
</cp:coreProperties>
</file>