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52" y="-104"/>
      </p:cViewPr>
      <p:guideLst>
        <p:guide orient="horz" pos="3456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08683"/>
            <a:ext cx="12435840" cy="2352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6217920"/>
            <a:ext cx="1024128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6142" y="469901"/>
            <a:ext cx="2633980" cy="99847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2" y="469901"/>
            <a:ext cx="7658100" cy="99847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7051041"/>
            <a:ext cx="1243584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4650744"/>
            <a:ext cx="1243584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2730502"/>
            <a:ext cx="5146040" cy="77241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0" y="2730502"/>
            <a:ext cx="5146040" cy="77241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456182"/>
            <a:ext cx="6464300" cy="10236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479801"/>
            <a:ext cx="6464300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0" y="2456182"/>
            <a:ext cx="6466840" cy="10236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0" y="3479801"/>
            <a:ext cx="6466840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436880"/>
            <a:ext cx="4813300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436882"/>
            <a:ext cx="8178800" cy="93649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2296162"/>
            <a:ext cx="4813300" cy="75057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7680961"/>
            <a:ext cx="8778240" cy="906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980441"/>
            <a:ext cx="877824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8587743"/>
            <a:ext cx="877824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560321"/>
            <a:ext cx="1316736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0170162"/>
            <a:ext cx="3413760" cy="584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652C-09FD-624D-A980-3F67429E026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0170162"/>
            <a:ext cx="4632960" cy="584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0170162"/>
            <a:ext cx="3413760" cy="584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38A5-E9A1-AD49-B340-B2BC7E3E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683" y="867486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88491" y="867486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81171" y="867486"/>
            <a:ext cx="575745" cy="215623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0187" y="867486"/>
            <a:ext cx="575745" cy="215623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171" y="4204423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187" y="4233941"/>
            <a:ext cx="575745" cy="215623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7193" y="4233941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4397" y="4233941"/>
            <a:ext cx="575745" cy="215623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3386" y="7554773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2676" y="8840242"/>
            <a:ext cx="575745" cy="87242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2676" y="7556429"/>
            <a:ext cx="575745" cy="128381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05176" y="7556428"/>
            <a:ext cx="575745" cy="215623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93285" y="8058565"/>
            <a:ext cx="575745" cy="165244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93285" y="7554773"/>
            <a:ext cx="575745" cy="50379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77960" y="7556430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2898" y="7970220"/>
            <a:ext cx="575745" cy="174244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2898" y="7556429"/>
            <a:ext cx="575745" cy="41379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05176" y="8840243"/>
            <a:ext cx="575745" cy="872419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93285" y="9508605"/>
            <a:ext cx="575745" cy="20240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77960" y="8840244"/>
            <a:ext cx="575745" cy="87242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4778" y="1940053"/>
            <a:ext cx="2018927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96410" y="1940053"/>
            <a:ext cx="0" cy="167244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140" y="3612495"/>
            <a:ext cx="3931198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140" y="3612495"/>
            <a:ext cx="0" cy="387614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00040" y="3619683"/>
            <a:ext cx="0" cy="387614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17478" y="5282540"/>
            <a:ext cx="2018927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72034" y="5282540"/>
            <a:ext cx="0" cy="167244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84271" y="6954982"/>
            <a:ext cx="6992907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85786" y="6954982"/>
            <a:ext cx="0" cy="467614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72733" y="6957794"/>
            <a:ext cx="0" cy="46480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61704" y="6954982"/>
            <a:ext cx="0" cy="447198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785050" y="7553574"/>
            <a:ext cx="575745" cy="21562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549988" y="7967364"/>
            <a:ext cx="575745" cy="174244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549988" y="7553573"/>
            <a:ext cx="575745" cy="41379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785050" y="8837388"/>
            <a:ext cx="575745" cy="87242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483211" y="6939681"/>
            <a:ext cx="0" cy="447198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440271" y="5615729"/>
            <a:ext cx="139443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/>
              <a:t>}</a:t>
            </a:r>
            <a:endParaRPr lang="en-US" sz="30000" dirty="0"/>
          </a:p>
        </p:txBody>
      </p:sp>
      <p:sp>
        <p:nvSpPr>
          <p:cNvPr id="66" name="TextBox 65"/>
          <p:cNvSpPr txBox="1"/>
          <p:nvPr/>
        </p:nvSpPr>
        <p:spPr>
          <a:xfrm>
            <a:off x="9440271" y="-701684"/>
            <a:ext cx="139443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/>
              <a:t>}</a:t>
            </a:r>
            <a:endParaRPr lang="en-US" sz="30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699516" y="1193486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 smtClean="0"/>
              <a:t>inbreds</a:t>
            </a:r>
            <a:endParaRPr lang="en-US" sz="96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99516" y="6939681"/>
            <a:ext cx="29294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study</a:t>
            </a:r>
          </a:p>
          <a:p>
            <a:r>
              <a:rPr lang="en-US" sz="9600" dirty="0" smtClean="0"/>
              <a:t>pop.</a:t>
            </a:r>
          </a:p>
        </p:txBody>
      </p:sp>
    </p:spTree>
    <p:extLst>
      <p:ext uri="{BB962C8B-B14F-4D97-AF65-F5344CB8AC3E}">
        <p14:creationId xmlns:p14="http://schemas.microsoft.com/office/powerpoint/2010/main" val="379990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Corty</dc:creator>
  <cp:lastModifiedBy>Robert Corty</cp:lastModifiedBy>
  <cp:revision>3</cp:revision>
  <dcterms:created xsi:type="dcterms:W3CDTF">2016-03-22T21:05:52Z</dcterms:created>
  <dcterms:modified xsi:type="dcterms:W3CDTF">2016-03-23T01:43:53Z</dcterms:modified>
</cp:coreProperties>
</file>