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</p:sldIdLst>
  <p:sldSz cx="12344400" cy="457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83"/>
    <p:restoredTop sz="94655"/>
  </p:normalViewPr>
  <p:slideViewPr>
    <p:cSldViewPr snapToGrid="0" snapToObjects="1">
      <p:cViewPr varScale="1">
        <p:scale>
          <a:sx n="227" d="100"/>
          <a:sy n="227" d="100"/>
        </p:scale>
        <p:origin x="224" y="1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3050" y="748242"/>
            <a:ext cx="92583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2401359"/>
            <a:ext cx="92583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4A5F-1FF6-7E48-AA71-95CB7012F4DC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2868-9303-B843-9709-8189E4A1D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3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4A5F-1FF6-7E48-AA71-95CB7012F4DC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2868-9303-B843-9709-8189E4A1D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6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3961" y="243417"/>
            <a:ext cx="2661761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677" y="243417"/>
            <a:ext cx="7830979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4A5F-1FF6-7E48-AA71-95CB7012F4DC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2868-9303-B843-9709-8189E4A1D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11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4A5F-1FF6-7E48-AA71-95CB7012F4DC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2868-9303-B843-9709-8189E4A1D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6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248" y="1139826"/>
            <a:ext cx="10647045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248" y="3059642"/>
            <a:ext cx="10647045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4A5F-1FF6-7E48-AA71-95CB7012F4DC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2868-9303-B843-9709-8189E4A1D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5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8678" y="1217083"/>
            <a:ext cx="524637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353" y="1217083"/>
            <a:ext cx="524637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4A5F-1FF6-7E48-AA71-95CB7012F4DC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2868-9303-B843-9709-8189E4A1D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3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5" y="243417"/>
            <a:ext cx="10647045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286" y="1120775"/>
            <a:ext cx="5222259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286" y="1670050"/>
            <a:ext cx="5222259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352" y="1120775"/>
            <a:ext cx="524797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352" y="1670050"/>
            <a:ext cx="5247978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4A5F-1FF6-7E48-AA71-95CB7012F4DC}" type="datetimeFigureOut">
              <a:rPr lang="en-US" smtClean="0"/>
              <a:t>5/1/18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2868-9303-B843-9709-8189E4A1D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0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4A5F-1FF6-7E48-AA71-95CB7012F4DC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2868-9303-B843-9709-8189E4A1D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3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4A5F-1FF6-7E48-AA71-95CB7012F4DC}" type="datetimeFigureOut">
              <a:rPr lang="en-US" smtClean="0"/>
              <a:t>5/1/18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2868-9303-B843-9709-8189E4A1D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5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304800"/>
            <a:ext cx="3981390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7978" y="658284"/>
            <a:ext cx="6249353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1371600"/>
            <a:ext cx="3981390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4A5F-1FF6-7E48-AA71-95CB7012F4DC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2868-9303-B843-9709-8189E4A1D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8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304800"/>
            <a:ext cx="3981390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7978" y="658284"/>
            <a:ext cx="6249353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1371600"/>
            <a:ext cx="3981390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4A5F-1FF6-7E48-AA71-95CB7012F4DC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2868-9303-B843-9709-8189E4A1D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1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8678" y="243417"/>
            <a:ext cx="1064704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678" y="1217083"/>
            <a:ext cx="1064704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678" y="4237567"/>
            <a:ext cx="277749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A4A5F-1FF6-7E48-AA71-95CB7012F4DC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89083" y="4237567"/>
            <a:ext cx="416623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8233" y="4237567"/>
            <a:ext cx="277749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32868-9303-B843-9709-8189E4A1D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0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975905-E746-3F4C-82CC-DC9F5A080E0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31920" cy="4114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AC7323-C324-3446-BA73-F1F3052A390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0" y="0"/>
            <a:ext cx="3931920" cy="411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E6834E-C84A-9942-97B3-CD83C2BDA26E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412480" y="0"/>
            <a:ext cx="3931920" cy="4114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B4CC63-9D04-214A-8550-F4D62DAA14E4}"/>
              </a:ext>
            </a:extLst>
          </p:cNvPr>
          <p:cNvSpPr txBox="1"/>
          <p:nvPr/>
        </p:nvSpPr>
        <p:spPr>
          <a:xfrm>
            <a:off x="176709" y="4114800"/>
            <a:ext cx="370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DF32A9-69F7-D945-B2EB-9D47DFDB40BF}"/>
              </a:ext>
            </a:extLst>
          </p:cNvPr>
          <p:cNvSpPr txBox="1"/>
          <p:nvPr/>
        </p:nvSpPr>
        <p:spPr>
          <a:xfrm>
            <a:off x="900937" y="4114800"/>
            <a:ext cx="482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12h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0AB46-BCDF-5947-BED7-B976CC50F08C}"/>
              </a:ext>
            </a:extLst>
          </p:cNvPr>
          <p:cNvSpPr txBox="1"/>
          <p:nvPr/>
        </p:nvSpPr>
        <p:spPr>
          <a:xfrm>
            <a:off x="1737361" y="4114800"/>
            <a:ext cx="482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24h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007FC3-BEAC-684F-8628-5549D303BE87}"/>
              </a:ext>
            </a:extLst>
          </p:cNvPr>
          <p:cNvSpPr txBox="1"/>
          <p:nvPr/>
        </p:nvSpPr>
        <p:spPr>
          <a:xfrm>
            <a:off x="2573785" y="4114800"/>
            <a:ext cx="482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36h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7613F5-4644-5346-BEC4-5AF0503C0C41}"/>
              </a:ext>
            </a:extLst>
          </p:cNvPr>
          <p:cNvSpPr txBox="1"/>
          <p:nvPr/>
        </p:nvSpPr>
        <p:spPr>
          <a:xfrm>
            <a:off x="3410207" y="4114800"/>
            <a:ext cx="482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48h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EEBC-073F-D34B-B7B4-DFB3385F1316}"/>
              </a:ext>
            </a:extLst>
          </p:cNvPr>
          <p:cNvSpPr txBox="1"/>
          <p:nvPr/>
        </p:nvSpPr>
        <p:spPr>
          <a:xfrm>
            <a:off x="4338912" y="4114800"/>
            <a:ext cx="370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747E0D-DC2B-C442-A214-E1E02353FD74}"/>
              </a:ext>
            </a:extLst>
          </p:cNvPr>
          <p:cNvSpPr txBox="1"/>
          <p:nvPr/>
        </p:nvSpPr>
        <p:spPr>
          <a:xfrm>
            <a:off x="5063140" y="4114800"/>
            <a:ext cx="482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12h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36B836-7F26-EC4D-B4C5-44D726B26347}"/>
              </a:ext>
            </a:extLst>
          </p:cNvPr>
          <p:cNvSpPr txBox="1"/>
          <p:nvPr/>
        </p:nvSpPr>
        <p:spPr>
          <a:xfrm>
            <a:off x="5899564" y="4114800"/>
            <a:ext cx="482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24h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5F5FB1-EEA2-564A-A838-FE1934392310}"/>
              </a:ext>
            </a:extLst>
          </p:cNvPr>
          <p:cNvSpPr txBox="1"/>
          <p:nvPr/>
        </p:nvSpPr>
        <p:spPr>
          <a:xfrm>
            <a:off x="6735988" y="4114800"/>
            <a:ext cx="482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36h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2E6BDF-BB23-9948-9B00-78E2CA96EE1F}"/>
              </a:ext>
            </a:extLst>
          </p:cNvPr>
          <p:cNvSpPr txBox="1"/>
          <p:nvPr/>
        </p:nvSpPr>
        <p:spPr>
          <a:xfrm>
            <a:off x="7572410" y="4114800"/>
            <a:ext cx="482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48h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59DC00-24ED-ED48-83BF-C92002E3F357}"/>
              </a:ext>
            </a:extLst>
          </p:cNvPr>
          <p:cNvSpPr txBox="1"/>
          <p:nvPr/>
        </p:nvSpPr>
        <p:spPr>
          <a:xfrm>
            <a:off x="8555530" y="4114800"/>
            <a:ext cx="370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0C8E6-2F92-544F-89C3-BDE3464009AB}"/>
              </a:ext>
            </a:extLst>
          </p:cNvPr>
          <p:cNvSpPr txBox="1"/>
          <p:nvPr/>
        </p:nvSpPr>
        <p:spPr>
          <a:xfrm>
            <a:off x="9279758" y="4114800"/>
            <a:ext cx="482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12h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CD06-B99F-7C43-A432-BCEA6C236ECA}"/>
              </a:ext>
            </a:extLst>
          </p:cNvPr>
          <p:cNvSpPr txBox="1"/>
          <p:nvPr/>
        </p:nvSpPr>
        <p:spPr>
          <a:xfrm>
            <a:off x="10116182" y="4114800"/>
            <a:ext cx="482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24h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251032-F591-D14C-836D-C987F17C838A}"/>
              </a:ext>
            </a:extLst>
          </p:cNvPr>
          <p:cNvSpPr txBox="1"/>
          <p:nvPr/>
        </p:nvSpPr>
        <p:spPr>
          <a:xfrm>
            <a:off x="10952606" y="4114800"/>
            <a:ext cx="482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36h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25DD60-B923-B441-8688-65B3DB01AA73}"/>
              </a:ext>
            </a:extLst>
          </p:cNvPr>
          <p:cNvSpPr txBox="1"/>
          <p:nvPr/>
        </p:nvSpPr>
        <p:spPr>
          <a:xfrm>
            <a:off x="11789028" y="4114800"/>
            <a:ext cx="482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48h</a:t>
            </a:r>
          </a:p>
        </p:txBody>
      </p:sp>
    </p:spTree>
    <p:extLst>
      <p:ext uri="{BB962C8B-B14F-4D97-AF65-F5344CB8AC3E}">
        <p14:creationId xmlns:p14="http://schemas.microsoft.com/office/powerpoint/2010/main" val="3178672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15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Corty</dc:creator>
  <cp:lastModifiedBy>Robert Corty</cp:lastModifiedBy>
  <cp:revision>5</cp:revision>
  <dcterms:created xsi:type="dcterms:W3CDTF">2018-05-01T22:58:56Z</dcterms:created>
  <dcterms:modified xsi:type="dcterms:W3CDTF">2018-05-02T00:05:44Z</dcterms:modified>
</cp:coreProperties>
</file>