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317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084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5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18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22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5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3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23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20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bg1">
                <a:lumMod val="8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2CB3-D592-405F-9C07-BCF0C35FDFE1}" type="datetimeFigureOut">
              <a:rPr lang="pt-PT" smtClean="0"/>
              <a:t>15-07-2016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464-7521-4B09-A478-400294960F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7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1" y="2392671"/>
            <a:ext cx="9144000" cy="3668916"/>
          </a:xfrm>
        </p:spPr>
        <p:txBody>
          <a:bodyPr>
            <a:normAutofit fontScale="92500" lnSpcReduction="20000"/>
          </a:bodyPr>
          <a:lstStyle/>
          <a:p>
            <a:r>
              <a:rPr lang="pt-PT" sz="2600" b="1" dirty="0">
                <a:solidFill>
                  <a:srgbClr val="53595D"/>
                </a:solidFill>
              </a:rPr>
              <a:t>Projeto I</a:t>
            </a:r>
          </a:p>
          <a:p>
            <a:r>
              <a:rPr lang="pt-PT" dirty="0"/>
              <a:t>Professores Responsáveis: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Mário Pinto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Ricardo Queirós</a:t>
            </a:r>
          </a:p>
          <a:p>
            <a:endParaRPr lang="pt-PT" dirty="0"/>
          </a:p>
          <a:p>
            <a:endParaRPr lang="pt-PT" dirty="0"/>
          </a:p>
          <a:p>
            <a:endParaRPr lang="pt-PT" dirty="0">
              <a:solidFill>
                <a:srgbClr val="FF0000"/>
              </a:solidFill>
            </a:endParaRPr>
          </a:p>
          <a:p>
            <a:r>
              <a:rPr lang="pt-PT" b="1" dirty="0">
                <a:solidFill>
                  <a:srgbClr val="69C1EC"/>
                </a:solidFill>
              </a:rPr>
              <a:t>Grupo 11</a:t>
            </a:r>
          </a:p>
          <a:p>
            <a:r>
              <a:rPr lang="pt-PT" dirty="0"/>
              <a:t>João Costa – 9150221 </a:t>
            </a:r>
          </a:p>
          <a:p>
            <a:r>
              <a:rPr lang="pt-PT" dirty="0"/>
              <a:t>Renato Costa – 9150310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04" y="1095113"/>
            <a:ext cx="4387882" cy="513261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558134" y="4655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2015/2016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857" y="0"/>
            <a:ext cx="205714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2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53595D"/>
                </a:solidFill>
                <a:latin typeface="+mn-lt"/>
              </a:rPr>
              <a:t>Etiqueta</a:t>
            </a:r>
            <a:endParaRPr lang="pt-PT" dirty="0">
              <a:latin typeface="+mn-lt"/>
            </a:endParaRP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29" y="2207524"/>
            <a:ext cx="3547515" cy="2306614"/>
          </a:xfrm>
        </p:spPr>
      </p:pic>
    </p:spTree>
    <p:extLst>
      <p:ext uri="{BB962C8B-B14F-4D97-AF65-F5344CB8AC3E}">
        <p14:creationId xmlns:p14="http://schemas.microsoft.com/office/powerpoint/2010/main" val="38852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53595D"/>
                </a:solidFill>
                <a:latin typeface="+mn-lt"/>
              </a:rPr>
              <a:t>Diagrama de Classes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6" y="1690688"/>
            <a:ext cx="8578708" cy="5096575"/>
          </a:xfrm>
        </p:spPr>
      </p:pic>
    </p:spTree>
    <p:extLst>
      <p:ext uri="{BB962C8B-B14F-4D97-AF65-F5344CB8AC3E}">
        <p14:creationId xmlns:p14="http://schemas.microsoft.com/office/powerpoint/2010/main" val="30122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53595D"/>
                </a:solidFill>
                <a:latin typeface="+mn-lt"/>
              </a:rPr>
              <a:t>Funcionalidades do Software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Registo de Objetos</a:t>
            </a:r>
          </a:p>
          <a:p>
            <a:r>
              <a:rPr lang="pt-PT" dirty="0"/>
              <a:t>Reclamação </a:t>
            </a:r>
          </a:p>
          <a:p>
            <a:r>
              <a:rPr lang="pt-PT" dirty="0"/>
              <a:t>Importar ficheiros com registos</a:t>
            </a:r>
          </a:p>
          <a:p>
            <a:r>
              <a:rPr lang="pt-PT" dirty="0"/>
              <a:t>Doar itens a Instituições</a:t>
            </a:r>
          </a:p>
          <a:p>
            <a:r>
              <a:rPr lang="pt-PT" dirty="0"/>
              <a:t>Ver listagens</a:t>
            </a:r>
          </a:p>
          <a:p>
            <a:r>
              <a:rPr lang="pt-PT" dirty="0"/>
              <a:t>Configuração (Administrador -&gt; Gestão do Software)</a:t>
            </a:r>
          </a:p>
        </p:txBody>
      </p:sp>
    </p:spTree>
    <p:extLst>
      <p:ext uri="{BB962C8B-B14F-4D97-AF65-F5344CB8AC3E}">
        <p14:creationId xmlns:p14="http://schemas.microsoft.com/office/powerpoint/2010/main" val="38131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636668"/>
                </a:solidFill>
                <a:latin typeface="+mn-lt"/>
              </a:rPr>
              <a:t>Melhorias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Reclamação -&gt; Filtros e Remoção de objeto;</a:t>
            </a:r>
          </a:p>
          <a:p>
            <a:r>
              <a:rPr lang="pt-PT" dirty="0"/>
              <a:t>Importação;</a:t>
            </a:r>
          </a:p>
          <a:p>
            <a:r>
              <a:rPr lang="pt-PT" dirty="0"/>
              <a:t>Doações -&gt; Itens filtrados por Estado mas não por data;</a:t>
            </a:r>
          </a:p>
          <a:p>
            <a:r>
              <a:rPr lang="pt-PT" dirty="0"/>
              <a:t>Listagem -&gt; Restrição para as Instituições;</a:t>
            </a:r>
          </a:p>
          <a:p>
            <a:r>
              <a:rPr lang="pt-PT" dirty="0"/>
              <a:t>Configurações -&gt; “</a:t>
            </a:r>
            <a:r>
              <a:rPr lang="pt-PT" dirty="0" err="1"/>
              <a:t>Refresh</a:t>
            </a:r>
            <a:r>
              <a:rPr lang="pt-PT" dirty="0"/>
              <a:t>” das combo boxes e correção de bugs;</a:t>
            </a:r>
          </a:p>
          <a:p>
            <a:r>
              <a:rPr lang="pt-PT" dirty="0"/>
              <a:t>Design-&gt; Simples, com dicas/informações a preencher;</a:t>
            </a:r>
          </a:p>
        </p:txBody>
      </p:sp>
      <p:sp>
        <p:nvSpPr>
          <p:cNvPr id="4" name="Estrela de 4 pontas 3"/>
          <p:cNvSpPr/>
          <p:nvPr/>
        </p:nvSpPr>
        <p:spPr>
          <a:xfrm>
            <a:off x="7659756" y="1825625"/>
            <a:ext cx="463826" cy="46382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Estrela de 4 pontas 4"/>
          <p:cNvSpPr/>
          <p:nvPr/>
        </p:nvSpPr>
        <p:spPr>
          <a:xfrm>
            <a:off x="2975113" y="2289451"/>
            <a:ext cx="463826" cy="46382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strela de 4 pontas 5"/>
          <p:cNvSpPr/>
          <p:nvPr/>
        </p:nvSpPr>
        <p:spPr>
          <a:xfrm>
            <a:off x="9322904" y="2753277"/>
            <a:ext cx="463826" cy="46382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 de 4 pontas 6"/>
          <p:cNvSpPr/>
          <p:nvPr/>
        </p:nvSpPr>
        <p:spPr>
          <a:xfrm>
            <a:off x="7262190" y="3372852"/>
            <a:ext cx="463826" cy="46382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 de 4 pontas 7"/>
          <p:cNvSpPr/>
          <p:nvPr/>
        </p:nvSpPr>
        <p:spPr>
          <a:xfrm>
            <a:off x="10767390" y="3836678"/>
            <a:ext cx="463826" cy="46382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 de 4 pontas 8"/>
          <p:cNvSpPr/>
          <p:nvPr/>
        </p:nvSpPr>
        <p:spPr>
          <a:xfrm>
            <a:off x="9117495" y="4465120"/>
            <a:ext cx="463826" cy="46382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6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53595D"/>
                </a:solidFill>
                <a:latin typeface="+mn-lt"/>
              </a:rPr>
              <a:t>Pitch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21157" y="818460"/>
            <a:ext cx="10515600" cy="872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rgbClr val="69C1EC"/>
                </a:solidFill>
              </a:rPr>
              <a:t>Vamos ver o </a:t>
            </a:r>
            <a:r>
              <a:rPr lang="pt-PT" dirty="0" err="1">
                <a:solidFill>
                  <a:srgbClr val="69C1EC"/>
                </a:solidFill>
              </a:rPr>
              <a:t>Pitch</a:t>
            </a:r>
            <a:r>
              <a:rPr lang="pt-PT" dirty="0">
                <a:solidFill>
                  <a:srgbClr val="69C1EC"/>
                </a:solidFill>
              </a:rPr>
              <a:t> ! 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4094921"/>
            <a:ext cx="339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>
                <a:solidFill>
                  <a:srgbClr val="53595D"/>
                </a:solidFill>
              </a:rPr>
              <a:t>Programa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720548" y="4270651"/>
            <a:ext cx="10515600" cy="87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rgbClr val="69C1EC"/>
                </a:solidFill>
              </a:rPr>
              <a:t>Passemos ao Programa !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58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53595D"/>
                </a:solidFill>
                <a:latin typeface="+mn-lt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5174" y="5708512"/>
            <a:ext cx="5030139" cy="992539"/>
          </a:xfrm>
        </p:spPr>
        <p:txBody>
          <a:bodyPr/>
          <a:lstStyle/>
          <a:p>
            <a:r>
              <a:rPr lang="pt-PT" dirty="0">
                <a:solidFill>
                  <a:srgbClr val="69C1EC"/>
                </a:solidFill>
              </a:rPr>
              <a:t>Obrigado pela sua atenção ! 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73" y="1836456"/>
            <a:ext cx="276825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22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Office PowerPoint</Application>
  <PresentationFormat>Ecrã Panorâmico</PresentationFormat>
  <Paragraphs>33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Etiqueta</vt:lpstr>
      <vt:lpstr>Diagrama de Classes</vt:lpstr>
      <vt:lpstr>Funcionalidades do Software</vt:lpstr>
      <vt:lpstr>Melhorias </vt:lpstr>
      <vt:lpstr>Pitch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Araujo Costa</dc:creator>
  <cp:lastModifiedBy>Renato Araujo Costa</cp:lastModifiedBy>
  <cp:revision>7</cp:revision>
  <dcterms:created xsi:type="dcterms:W3CDTF">2016-06-30T23:50:04Z</dcterms:created>
  <dcterms:modified xsi:type="dcterms:W3CDTF">2016-07-15T00:58:22Z</dcterms:modified>
</cp:coreProperties>
</file>