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AW+rRkU2k7NsvmFfMWeHvpld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9cd99c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e9cd99c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1ppt.com/moban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29">
  <p:cSld name="1_Main Slide copy 29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26"/>
          <p:cNvSpPr/>
          <p:nvPr>
            <p:ph idx="2" type="pic"/>
          </p:nvPr>
        </p:nvSpPr>
        <p:spPr>
          <a:xfrm>
            <a:off x="7315200" y="2210561"/>
            <a:ext cx="2438400" cy="2436877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88" name="Google Shape;88;p26"/>
          <p:cNvSpPr/>
          <p:nvPr>
            <p:ph idx="3" type="pic"/>
          </p:nvPr>
        </p:nvSpPr>
        <p:spPr>
          <a:xfrm>
            <a:off x="4876800" y="2210561"/>
            <a:ext cx="2438400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9" name="Google Shape;89;p26"/>
          <p:cNvSpPr/>
          <p:nvPr>
            <p:ph idx="4" type="pic"/>
          </p:nvPr>
        </p:nvSpPr>
        <p:spPr>
          <a:xfrm>
            <a:off x="9753599" y="2210561"/>
            <a:ext cx="2438401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32">
  <p:cSld name="1_Main Slide copy 3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/>
          <p:nvPr>
            <p:ph idx="2" type="pic"/>
          </p:nvPr>
        </p:nvSpPr>
        <p:spPr>
          <a:xfrm>
            <a:off x="63325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8" name="Google Shape;98;p28"/>
          <p:cNvSpPr/>
          <p:nvPr>
            <p:ph idx="3" type="pic"/>
          </p:nvPr>
        </p:nvSpPr>
        <p:spPr>
          <a:xfrm>
            <a:off x="224774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9" name="Google Shape;99;p28"/>
          <p:cNvSpPr/>
          <p:nvPr>
            <p:ph idx="4" type="pic"/>
          </p:nvPr>
        </p:nvSpPr>
        <p:spPr>
          <a:xfrm>
            <a:off x="386222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0" name="Google Shape;100;p28"/>
          <p:cNvSpPr/>
          <p:nvPr>
            <p:ph idx="5" type="pic"/>
          </p:nvPr>
        </p:nvSpPr>
        <p:spPr>
          <a:xfrm>
            <a:off x="547671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1" name="Google Shape;101;p28"/>
          <p:cNvSpPr/>
          <p:nvPr>
            <p:ph idx="6" type="pic"/>
          </p:nvPr>
        </p:nvSpPr>
        <p:spPr>
          <a:xfrm>
            <a:off x="709119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2" name="Google Shape;102;p28"/>
          <p:cNvSpPr/>
          <p:nvPr>
            <p:ph idx="7" type="pic"/>
          </p:nvPr>
        </p:nvSpPr>
        <p:spPr>
          <a:xfrm>
            <a:off x="870568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3" name="Google Shape;103;p28"/>
          <p:cNvSpPr/>
          <p:nvPr>
            <p:ph idx="8" type="pic"/>
          </p:nvPr>
        </p:nvSpPr>
        <p:spPr>
          <a:xfrm>
            <a:off x="1032016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4" name="Google Shape;104;p28"/>
          <p:cNvSpPr/>
          <p:nvPr>
            <p:ph idx="9" type="pic"/>
          </p:nvPr>
        </p:nvSpPr>
        <p:spPr>
          <a:xfrm>
            <a:off x="63325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5" name="Google Shape;105;p28"/>
          <p:cNvSpPr/>
          <p:nvPr>
            <p:ph idx="13" type="pic"/>
          </p:nvPr>
        </p:nvSpPr>
        <p:spPr>
          <a:xfrm>
            <a:off x="224774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6" name="Google Shape;106;p28"/>
          <p:cNvSpPr/>
          <p:nvPr>
            <p:ph idx="14" type="pic"/>
          </p:nvPr>
        </p:nvSpPr>
        <p:spPr>
          <a:xfrm>
            <a:off x="386222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7" name="Google Shape;107;p28"/>
          <p:cNvSpPr/>
          <p:nvPr>
            <p:ph idx="15" type="pic"/>
          </p:nvPr>
        </p:nvSpPr>
        <p:spPr>
          <a:xfrm>
            <a:off x="547671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8" name="Google Shape;108;p28"/>
          <p:cNvSpPr/>
          <p:nvPr>
            <p:ph idx="16" type="pic"/>
          </p:nvPr>
        </p:nvSpPr>
        <p:spPr>
          <a:xfrm>
            <a:off x="709119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9" name="Google Shape;109;p28"/>
          <p:cNvSpPr/>
          <p:nvPr>
            <p:ph idx="17" type="pic"/>
          </p:nvPr>
        </p:nvSpPr>
        <p:spPr>
          <a:xfrm>
            <a:off x="870568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10" name="Google Shape;110;p28"/>
          <p:cNvSpPr/>
          <p:nvPr>
            <p:ph idx="18" type="pic"/>
          </p:nvPr>
        </p:nvSpPr>
        <p:spPr>
          <a:xfrm>
            <a:off x="1032016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spd="slow" p14:dur="150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spd="slow" p14:dur="150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1">
  <p:cSld name="1_Main Slide copy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/>
          <p:nvPr>
            <p:ph idx="2" type="pic"/>
          </p:nvPr>
        </p:nvSpPr>
        <p:spPr>
          <a:xfrm>
            <a:off x="1269173" y="1841500"/>
            <a:ext cx="2222501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  <p:sp>
        <p:nvSpPr>
          <p:cNvPr id="115" name="Google Shape;115;p41"/>
          <p:cNvSpPr/>
          <p:nvPr>
            <p:ph idx="3" type="pic"/>
          </p:nvPr>
        </p:nvSpPr>
        <p:spPr>
          <a:xfrm>
            <a:off x="3873500" y="1841500"/>
            <a:ext cx="2222500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56">
  <p:cSld name="1_Main Slide copy 5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42"/>
          <p:cNvSpPr/>
          <p:nvPr>
            <p:ph idx="2" type="pic"/>
          </p:nvPr>
        </p:nvSpPr>
        <p:spPr>
          <a:xfrm>
            <a:off x="4297526" y="3069081"/>
            <a:ext cx="3596949" cy="2232238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39">
  <p:cSld name="1_Main Slide copy 39">
    <p:bg>
      <p:bgPr>
        <a:solidFill>
          <a:srgbClr val="F7F9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/>
          <p:nvPr>
            <p:ph idx="1" type="body"/>
          </p:nvPr>
        </p:nvSpPr>
        <p:spPr>
          <a:xfrm>
            <a:off x="5207000" y="-1"/>
            <a:ext cx="6985000" cy="6858001"/>
          </a:xfrm>
          <a:prstGeom prst="rect">
            <a:avLst/>
          </a:prstGeom>
          <a:gradFill>
            <a:gsLst>
              <a:gs pos="0">
                <a:srgbClr val="FF2841"/>
              </a:gs>
              <a:gs pos="100000">
                <a:srgbClr val="5C33E6"/>
              </a:gs>
            </a:gsLst>
            <a:lin ang="3000000" scaled="0"/>
          </a:gradFill>
          <a:ln>
            <a:noFill/>
          </a:ln>
          <a:effectLst>
            <a:outerShdw blurRad="190500" rotWithShape="0" dir="5400000" dist="63500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43"/>
          <p:cNvSpPr/>
          <p:nvPr>
            <p:ph idx="2" type="pic"/>
          </p:nvPr>
        </p:nvSpPr>
        <p:spPr>
          <a:xfrm>
            <a:off x="5207000" y="-1"/>
            <a:ext cx="6985034" cy="6858000"/>
          </a:xfrm>
          <a:prstGeom prst="rect">
            <a:avLst/>
          </a:prstGeom>
          <a:solidFill>
            <a:srgbClr val="ACB1BB">
              <a:alpha val="80000"/>
            </a:srgbClr>
          </a:solidFill>
          <a:ln>
            <a:noFill/>
          </a:ln>
        </p:spPr>
      </p:sp>
      <p:sp>
        <p:nvSpPr>
          <p:cNvPr id="122" name="Google Shape;122;p4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51">
  <p:cSld name="1_Main Slide copy 5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44"/>
          <p:cNvSpPr/>
          <p:nvPr>
            <p:ph idx="2" type="pic"/>
          </p:nvPr>
        </p:nvSpPr>
        <p:spPr>
          <a:xfrm>
            <a:off x="1582017" y="1571923"/>
            <a:ext cx="4037410" cy="538748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55">
  <p:cSld name="1_Main Slide copy 55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45"/>
          <p:cNvSpPr/>
          <p:nvPr>
            <p:ph idx="2" type="pic"/>
          </p:nvPr>
        </p:nvSpPr>
        <p:spPr>
          <a:xfrm>
            <a:off x="2383763" y="1778000"/>
            <a:ext cx="3302001" cy="33020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46"/>
          <p:cNvSpPr txBox="1"/>
          <p:nvPr/>
        </p:nvSpPr>
        <p:spPr>
          <a:xfrm>
            <a:off x="1793405" y="6858000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PPT模板</a:t>
            </a:r>
            <a:r>
              <a:rPr lang="pt-BR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Slide copy 35">
  <p:cSld name="1_Main Slide copy 3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47"/>
          <p:cNvSpPr/>
          <p:nvPr>
            <p:ph idx="2" type="pic"/>
          </p:nvPr>
        </p:nvSpPr>
        <p:spPr>
          <a:xfrm>
            <a:off x="2639483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5" name="Google Shape;135;p47"/>
          <p:cNvSpPr/>
          <p:nvPr>
            <p:ph idx="3" type="pic"/>
          </p:nvPr>
        </p:nvSpPr>
        <p:spPr>
          <a:xfrm>
            <a:off x="5302250" y="2717800"/>
            <a:ext cx="1587500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6" name="Google Shape;136;p47"/>
          <p:cNvSpPr/>
          <p:nvPr>
            <p:ph idx="4" type="pic"/>
          </p:nvPr>
        </p:nvSpPr>
        <p:spPr>
          <a:xfrm>
            <a:off x="7965017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advClick="0" spd="slow" p14:dur="15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 spd="slow" p14:dur="1500">
    <p:random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2621270" y="2895402"/>
            <a:ext cx="1632992" cy="1632992"/>
          </a:xfrm>
          <a:prstGeom prst="ellipse">
            <a:avLst/>
          </a:prstGeom>
          <a:gradFill>
            <a:gsLst>
              <a:gs pos="0">
                <a:srgbClr val="5C33E6">
                  <a:alpha val="9803"/>
                </a:srgbClr>
              </a:gs>
              <a:gs pos="100000">
                <a:srgbClr val="8B3AE5">
                  <a:alpha val="9803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49168" y="2652215"/>
            <a:ext cx="2936274" cy="2936274"/>
          </a:xfrm>
          <a:prstGeom prst="ellipse">
            <a:avLst/>
          </a:prstGeom>
          <a:gradFill>
            <a:gsLst>
              <a:gs pos="0">
                <a:srgbClr val="AB1942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0970253" y="5523724"/>
            <a:ext cx="1507117" cy="1507117"/>
          </a:xfrm>
          <a:prstGeom prst="ellipse">
            <a:avLst/>
          </a:prstGeom>
          <a:gradFill>
            <a:gsLst>
              <a:gs pos="0">
                <a:srgbClr val="5267A4">
                  <a:alpha val="14901"/>
                </a:srgbClr>
              </a:gs>
              <a:gs pos="100000">
                <a:srgbClr val="1992AA">
                  <a:alpha val="14901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824978" y="3810691"/>
            <a:ext cx="368301" cy="368301"/>
          </a:xfrm>
          <a:prstGeom prst="ellipse">
            <a:avLst/>
          </a:prstGeom>
          <a:gradFill>
            <a:gsLst>
              <a:gs pos="0">
                <a:srgbClr val="FF6802">
                  <a:alpha val="15686"/>
                </a:srgbClr>
              </a:gs>
              <a:gs pos="100000">
                <a:srgbClr val="FF2841">
                  <a:alpha val="15686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824975" y="804150"/>
            <a:ext cx="7075200" cy="579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59802" y="1"/>
            <a:ext cx="2568460" cy="2238374"/>
          </a:xfrm>
          <a:prstGeom prst="rect">
            <a:avLst/>
          </a:prstGeom>
          <a:solidFill>
            <a:srgbClr val="E838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Logotipo&#10;&#10;Descrição gerada automaticamente"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0" y="341349"/>
            <a:ext cx="4419599" cy="15284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55493" y="672315"/>
            <a:ext cx="381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Imersão digital</a:t>
            </a:r>
            <a:endParaRPr/>
          </a:p>
        </p:txBody>
      </p:sp>
      <p:cxnSp>
        <p:nvCxnSpPr>
          <p:cNvPr id="150" name="Google Shape;150;p17"/>
          <p:cNvCxnSpPr/>
          <p:nvPr/>
        </p:nvCxnSpPr>
        <p:spPr>
          <a:xfrm>
            <a:off x="453622" y="633322"/>
            <a:ext cx="394283" cy="0"/>
          </a:xfrm>
          <a:prstGeom prst="straightConnector1">
            <a:avLst/>
          </a:prstGeom>
          <a:noFill/>
          <a:ln cap="flat" cmpd="sng" w="38100">
            <a:solidFill>
              <a:srgbClr val="E838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7"/>
          <p:cNvSpPr/>
          <p:nvPr/>
        </p:nvSpPr>
        <p:spPr>
          <a:xfrm>
            <a:off x="4825003" y="317129"/>
            <a:ext cx="26826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928054" y="341358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da atividade: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913175" y="887250"/>
            <a:ext cx="68988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Implemente um sistema em linguagem de programação Java utilizando a IDE de sua preferência. Algumas sugestões são: Eclipse, NetBeans, IntelliJ e Replit. </a:t>
            </a:r>
            <a:r>
              <a:rPr b="1" lang="pt-BR" sz="12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slide seguinte,  a entrega deverá ser realizada com a inserção do link de repositório de códigos que contenha os diferentes arquivos e partes do código utilizados.</a:t>
            </a:r>
            <a:endParaRPr b="1" sz="12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Siga as diretrizes que seguem para o desenvolvimento da atividade: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A solução deve ser desenvolvida dentro do paradigma orientado a objetos;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Opcionalmente o projeto pode ser organizado em um repositório GIT;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 uso de padrões arquiteturais como o MVC não é obrigatório, mas fortemente encorajado;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A estruturação de um diagrama de classes é obrigatória, mas desejada;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 projeto deve ser desenvolvido em Console;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implementar um sistema de cadastro e notificação de eventos que estejam ocorrendo na cidade em que o estudante reside;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O sistema deve prover um espaço para cadastro do usuário. Você deve definir os atributos do usuário, que devem ser no mínimo 3 (quanto mais completo, melhor);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ser possível cadastrar eventos, definindo um horário (dentre outros atributos). Estes eventos devem ter, obrigatoriamente, os atributos: nome, endereço, categoria, horário e descrição;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Você deve delimitar as categorias para criação de eventos (festas, eventos esportivos, shows, entre outros exemplos);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ser possível consultar os eventos cadastrados e decidir participar de qualquer um que esteja listado;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Da mesma forma, deve ser possível visualizar os eventos em que a presença do usuário foi confirmada e que seja possível cancelar a participação;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Através do horário, o programa deve ordenar os eventos mais próximos e informar se um evento está ocorrendo no momento (é desejável utilizar a estrutura DateTime para o controle de horários);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O sistema também deve informar os eventos que já ocorreram;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As informações dos eventos devem ser salvas em um arquivo de texto chamado events.data;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Toda vez que o programa for aberto, deve carregar os eventos a partir da leitura deste arquivo;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Siga as instruções e implemente o sistema da forma mais completa que puder. A melhor forma de desenvolver as competências propostas em nossa unidade curricular é programando. Não se intimide, leia as referências da Unidade Curricular e inicie a implementação.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24643" y="2767427"/>
            <a:ext cx="4170300" cy="358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49168" y="2660895"/>
            <a:ext cx="2682591" cy="417739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54732" y="2692795"/>
            <a:ext cx="2476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Enunciado da atividade: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41788" y="3255525"/>
            <a:ext cx="4043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demanda pela criação de sistemas visando automatizar e digitalizar processos tem crescido exponencialmente. Consequentemente, muitos profissionais são alocados nessas atividades, o que torna o campo de atuação da área de tecnologia da informação bastante vasto e com alta demanda. Apesar desse  cenário profissional favorável, para desenvolver as competências para atuar com programação é necessário praticar e implementar sistemas. Para tal, essa atividade propõe a criação de um protótipo de sistema de entregas, em que você aplicará o conhecimento que foi construído ao longo dos seus estudos.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9cd99caf_0_0"/>
          <p:cNvSpPr/>
          <p:nvPr/>
        </p:nvSpPr>
        <p:spPr>
          <a:xfrm>
            <a:off x="3528138" y="908506"/>
            <a:ext cx="148446" cy="1587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e9cd99caf_0_0"/>
          <p:cNvSpPr/>
          <p:nvPr/>
        </p:nvSpPr>
        <p:spPr>
          <a:xfrm>
            <a:off x="8246090" y="908053"/>
            <a:ext cx="358776" cy="359586"/>
          </a:xfrm>
          <a:custGeom>
            <a:rect b="b" l="l" r="r" t="t"/>
            <a:pathLst>
              <a:path extrusionOk="0" h="21600" w="2160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3e9cd99caf_0_0"/>
          <p:cNvSpPr/>
          <p:nvPr/>
        </p:nvSpPr>
        <p:spPr>
          <a:xfrm>
            <a:off x="6306738" y="2613029"/>
            <a:ext cx="228582" cy="228582"/>
          </a:xfrm>
          <a:custGeom>
            <a:rect b="b" l="l" r="r" t="t"/>
            <a:pathLst>
              <a:path extrusionOk="0" h="21600" w="2160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3e9cd99caf_0_0"/>
          <p:cNvSpPr/>
          <p:nvPr/>
        </p:nvSpPr>
        <p:spPr>
          <a:xfrm>
            <a:off x="3592907" y="3059910"/>
            <a:ext cx="146070" cy="1587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e9cd99caf_0_0"/>
          <p:cNvSpPr/>
          <p:nvPr/>
        </p:nvSpPr>
        <p:spPr>
          <a:xfrm>
            <a:off x="1639611" y="1799882"/>
            <a:ext cx="154764" cy="154764"/>
          </a:xfrm>
          <a:custGeom>
            <a:rect b="b" l="l" r="r" t="t"/>
            <a:pathLst>
              <a:path extrusionOk="0" h="21600" w="2160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3e9cd99caf_0_0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3e9cd99caf_0_0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3e9cd99caf_0_0"/>
          <p:cNvSpPr/>
          <p:nvPr/>
        </p:nvSpPr>
        <p:spPr>
          <a:xfrm>
            <a:off x="3093793" y="4620081"/>
            <a:ext cx="226908" cy="227394"/>
          </a:xfrm>
          <a:custGeom>
            <a:rect b="b" l="l" r="r" t="t"/>
            <a:pathLst>
              <a:path extrusionOk="0" h="21600" w="2160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e9cd99caf_0_0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e9cd99caf_0_0"/>
          <p:cNvSpPr/>
          <p:nvPr/>
        </p:nvSpPr>
        <p:spPr>
          <a:xfrm>
            <a:off x="5753951" y="5372755"/>
            <a:ext cx="146070" cy="1587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anchorCtr="0" anchor="t" bIns="45700" lIns="22850" spcFirstLastPara="1" rIns="228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3e9cd99caf_0_0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cap="flat" cmpd="sng" w="63500">
            <a:solidFill>
              <a:srgbClr val="F7F9FF">
                <a:alpha val="1059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e9cd99caf_0_0"/>
          <p:cNvSpPr/>
          <p:nvPr/>
        </p:nvSpPr>
        <p:spPr>
          <a:xfrm>
            <a:off x="5705690" y="1380335"/>
            <a:ext cx="242568" cy="24256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e9cd99caf_0_0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e9cd99caf_0_0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3e9cd99caf_0_0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Logotipo&#10;&#10;Descrição gerada automaticamente" id="177" name="Google Shape;177;g13e9cd99ca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478" y="6236687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e9cd99caf_0_0"/>
          <p:cNvSpPr/>
          <p:nvPr/>
        </p:nvSpPr>
        <p:spPr>
          <a:xfrm>
            <a:off x="468187" y="3005836"/>
            <a:ext cx="11255700" cy="252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3e9cd99caf_0_0"/>
          <p:cNvSpPr txBox="1"/>
          <p:nvPr/>
        </p:nvSpPr>
        <p:spPr>
          <a:xfrm>
            <a:off x="574231" y="3135397"/>
            <a:ext cx="110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e9cd99caf_0_0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3e9cd99caf_0_0"/>
          <p:cNvSpPr txBox="1"/>
          <p:nvPr/>
        </p:nvSpPr>
        <p:spPr>
          <a:xfrm>
            <a:off x="660176" y="539546"/>
            <a:ext cx="158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A02987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02987"/>
                </a:solidFill>
                <a:latin typeface="Calibri"/>
                <a:ea typeface="Calibri"/>
                <a:cs typeface="Calibri"/>
                <a:sym typeface="Calibri"/>
              </a:rPr>
              <a:t>Imersão Digital</a:t>
            </a:r>
            <a:endParaRPr/>
          </a:p>
        </p:txBody>
      </p:sp>
      <p:cxnSp>
        <p:nvCxnSpPr>
          <p:cNvPr id="182" name="Google Shape;182;g13e9cd99caf_0_0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cap="flat" cmpd="sng" w="76200">
            <a:solidFill>
              <a:srgbClr val="FF35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g13e9cd99caf_0_0"/>
          <p:cNvSpPr/>
          <p:nvPr/>
        </p:nvSpPr>
        <p:spPr>
          <a:xfrm>
            <a:off x="433778" y="1991615"/>
            <a:ext cx="112899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3e9cd99caf_0_0"/>
          <p:cNvSpPr txBox="1"/>
          <p:nvPr/>
        </p:nvSpPr>
        <p:spPr>
          <a:xfrm>
            <a:off x="516379" y="2012882"/>
            <a:ext cx="103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Insira abaixo o link de repositório de códigos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ww.jpppt.com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2022-06-14T17:05:31Z</dcterms:created>
  <dc:creator>Robson T. Oliveira</dc:creator>
</cp:coreProperties>
</file>